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7" r:id="rId2"/>
    <p:sldId id="278" r:id="rId3"/>
    <p:sldId id="340" r:id="rId4"/>
    <p:sldId id="518" r:id="rId5"/>
    <p:sldId id="510" r:id="rId6"/>
    <p:sldId id="329" r:id="rId7"/>
    <p:sldId id="330" r:id="rId8"/>
    <p:sldId id="331" r:id="rId9"/>
    <p:sldId id="511" r:id="rId10"/>
    <p:sldId id="512" r:id="rId11"/>
    <p:sldId id="513" r:id="rId12"/>
    <p:sldId id="514" r:id="rId13"/>
    <p:sldId id="515" r:id="rId14"/>
    <p:sldId id="516" r:id="rId15"/>
    <p:sldId id="517" r:id="rId16"/>
    <p:sldId id="523" r:id="rId17"/>
    <p:sldId id="524" r:id="rId18"/>
    <p:sldId id="332" r:id="rId19"/>
    <p:sldId id="525" r:id="rId20"/>
    <p:sldId id="333" r:id="rId21"/>
    <p:sldId id="334" r:id="rId22"/>
    <p:sldId id="335" r:id="rId23"/>
    <p:sldId id="336" r:id="rId24"/>
    <p:sldId id="526" r:id="rId25"/>
    <p:sldId id="338" r:id="rId26"/>
    <p:sldId id="527" r:id="rId27"/>
    <p:sldId id="528" r:id="rId28"/>
    <p:sldId id="529" r:id="rId29"/>
    <p:sldId id="282" r:id="rId30"/>
    <p:sldId id="4714" r:id="rId31"/>
    <p:sldId id="4711" r:id="rId3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5E16574-581F-4A04-91D0-66AACCBE7ACC}">
          <p14:sldIdLst>
            <p14:sldId id="277"/>
            <p14:sldId id="278"/>
            <p14:sldId id="340"/>
            <p14:sldId id="518"/>
            <p14:sldId id="510"/>
            <p14:sldId id="329"/>
            <p14:sldId id="330"/>
            <p14:sldId id="331"/>
            <p14:sldId id="511"/>
            <p14:sldId id="512"/>
            <p14:sldId id="513"/>
            <p14:sldId id="514"/>
            <p14:sldId id="515"/>
            <p14:sldId id="516"/>
            <p14:sldId id="517"/>
            <p14:sldId id="523"/>
            <p14:sldId id="524"/>
            <p14:sldId id="332"/>
            <p14:sldId id="525"/>
            <p14:sldId id="333"/>
            <p14:sldId id="334"/>
            <p14:sldId id="335"/>
            <p14:sldId id="336"/>
            <p14:sldId id="526"/>
            <p14:sldId id="338"/>
            <p14:sldId id="527"/>
            <p14:sldId id="528"/>
            <p14:sldId id="529"/>
            <p14:sldId id="282"/>
            <p14:sldId id="4714"/>
            <p14:sldId id="4711"/>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93A6"/>
    <a:srgbClr val="45A7BD"/>
    <a:srgbClr val="6496D2"/>
    <a:srgbClr val="7DBCD9"/>
    <a:srgbClr val="CFEAF1"/>
    <a:srgbClr val="D1D1D5"/>
    <a:srgbClr val="4AADC5"/>
    <a:srgbClr val="D6D6D6"/>
    <a:srgbClr val="7DA7D9"/>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0" autoAdjust="0"/>
    <p:restoredTop sz="92471" autoAdjust="0"/>
  </p:normalViewPr>
  <p:slideViewPr>
    <p:cSldViewPr>
      <p:cViewPr>
        <p:scale>
          <a:sx n="100" d="100"/>
          <a:sy n="100" d="100"/>
        </p:scale>
        <p:origin x="948" y="100"/>
      </p:cViewPr>
      <p:guideLst>
        <p:guide orient="horz" pos="2160"/>
        <p:guide pos="3839"/>
      </p:guideLst>
    </p:cSldViewPr>
  </p:slideViewPr>
  <p:notesTextViewPr>
    <p:cViewPr>
      <p:scale>
        <a:sx n="100" d="100"/>
        <a:sy n="100" d="100"/>
      </p:scale>
      <p:origin x="0" y="0"/>
    </p:cViewPr>
  </p:notesTextViewPr>
  <p:notesViewPr>
    <p:cSldViewPr>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25.473"/>
    </inkml:context>
    <inkml:brush xml:id="br0">
      <inkml:brushProperty name="width" value="0.05" units="cm"/>
      <inkml:brushProperty name="height" value="0.05" units="cm"/>
    </inkml:brush>
  </inkml:definitions>
  <inkml:trace contextRef="#ctx0" brushRef="#br0">292 172 24575,'-8'-31'0,"3"20"0,5 19 0,7 44 0,-2 1 0,-2 67 0,-15 107 0,0-122 0,-51 200 0,-57 94 0,40-146 0,78-250 0,1 0 0,0 1 0,0-1 0,1 0 0,-1 1 0,1-1 0,-1 1 0,1-1 0,0 1 0,1-1 0,-1 1 0,0-1 0,1 0 0,2 7 0,-2-8 0,1 0 0,-1 0 0,1-1 0,0 1 0,0 0 0,0-1 0,0 1 0,0-1 0,0 1 0,0-1 0,0 0 0,0 0 0,1 0 0,-1 0 0,1-1 0,-1 1 0,0-1 0,1 1 0,-1-1 0,1 0 0,4 0 0,238 1 0,-121-5 0,2098 44-2883,-2175-38 2964,59 1-116,446 7-430,-536-11 460,-5 2 21,1-1 0,-1-1 0,0 0-1,1 0 1,-1-1 0,0 0 0,19-7-1,-29 8 6,0 1 0,0 0 0,-1-1-1,1 1 1,0-1 0,0 1 0,0-1-1,-1 1 1,1-1 0,0 1-1,-1-1 1,1 0 0,0 1 0,-1-1-1,1 0 1,-1 0 0,1 0-1,-1 1 1,0-1 0,1 0 0,-1 0-1,0 0 1,1 0 0,-1 0 0,0 1-1,0-1 1,0 0 0,0 0-1,0 0 1,0-1 0,-1-1 64,0 1 0,1 0-1,-2-1 1,1 1 0,0 0 0,0 0 0,-1 0 0,1 0 0,-1 0-1,0 1 1,-2-3 0,-7-6 261,0 2 0,-25-15-1,-111-52 152,-21-11-511,143 72 14,1-2 0,1-1 0,1-1 0,-30-29 0,45 39 0,0-1 0,1 1 0,0-1 0,0 0 0,1-1 0,1 1 0,-1-1 0,1 0 0,1 0 0,0 0 0,1-1 0,-1 1 0,2-1 0,0 1 0,0-1 0,1 0 0,0 1 0,1-1 0,0 0 0,1 1 0,3-13 0,7-19 0,2 0 0,1 0 0,39-70 0,-39 82 0,100-198 0,130-280 0,-238 491 0,18-46 0,-24 59 0,0-1 0,1 1 0,-2-1 0,1 0 0,0 0 0,-1 1 0,0-1 0,0 0 0,-1 0 0,-1-8 0,1 11 0,0 0 0,0 0 0,0 1 0,0-1 0,0 0 0,-1 0 0,1 1 0,-1-1 0,1 1 0,-1-1 0,0 1 0,1 0 0,-1 0 0,0 0 0,0 0 0,0 0 0,0 0 0,0 0 0,0 1 0,0-1 0,0 0 0,0 1 0,0 0 0,0 0 0,0-1 0,-4 2 0,-7-2 0,0 2 0,0 0 0,-13 3 0,21-3 0,-139 21 0,-389 56 0,-599 15-1758,0-43-78,994-45 2724,167-5-1654,14 0-3953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34.841"/>
    </inkml:context>
    <inkml:brush xml:id="br0">
      <inkml:brushProperty name="width" value="0.05" units="cm"/>
      <inkml:brushProperty name="height" value="0.05" units="cm"/>
    </inkml:brush>
  </inkml:definitions>
  <inkml:trace contextRef="#ctx0" brushRef="#br0">1 0 24575,'4'0'0,"2"5"0,0 6 0,-1 5 0,-2 6 0,-1 2 0,-1 3 0,0 6 0,-1 2 0,0-1 0,4-1 0,2-2 0,-1-1 0,0-1 0,-2-6-8191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7.734"/>
    </inkml:context>
    <inkml:brush xml:id="br0">
      <inkml:brushProperty name="width" value="0.05" units="cm"/>
      <inkml:brushProperty name="height" value="0.05" units="cm"/>
    </inkml:brush>
  </inkml:definitions>
  <inkml:trace contextRef="#ctx0" brushRef="#br0">11 83 24575,'0'0'0,"0"1"0,-1-1 0,1 0 0,0 0 0,0 0 0,-1 0 0,1 0 0,0 0 0,-1 0 0,1 0 0,0 0 0,-1 0 0,1 0 0,0 0 0,0 0 0,-1 0 0,1 0 0,0 0 0,-1 0 0,1 0 0,0 0 0,-1 0 0,1 0 0,0-1 0,0 1 0,-1 0 0,1 0 0,0 0 0,0 0 0,0-1 0,-1 1 0,1 0 0,0 0 0,0-1 0,0 1 0,-1 0 0,1 0 0,0-1 0,0 1 0,0 0 0,0 0 0,0-1 0,0 1 0,0 0 0,0-1 0,0 1 0,-1 0 0,1-1 0,0 1 0,0 0 0,1 0 0,-1-1 0,0 1 0,0 0 0,0-1 0,0 1 0,0 0 0,0 0 0,0-1 0,0 1 0,1 0 0,-1 0 0,0-1 0,0 1 0,1-1 0,16-14 0,4 8 0,-1 0 0,1 2 0,0 0 0,0 1 0,0 1 0,27 0 0,-15 0 0,479-16-600,5 33-596,-338-8 1056,1439 62-2575,-55-1 2927,-1460-64-258,460 6-648,-498-13 887,-43-3 418,-22 6-589,1 1 0,-1 0 0,0 0 0,0-1 0,0 1 0,0 0 0,0 0 0,0-1 0,0 1 0,0 0 0,0 0 0,0-1 0,0 1 0,0 0 0,0-1 0,0 1 0,0 0 0,0 0 0,0-1 0,0 1 0,0 0 0,0 0 0,0-1 0,0 1 0,-1 0 0,1 0 0,0-1 0,0 1 0,0 0 0,0 0 0,-1 0 0,1-1 0,0 1 0,0 0 0,0 0 0,-1 0 0,1 0 0,0-1 0,-1 1 0,-4-3 318,0 0-1,0 0 1,0 1 0,-1 0-1,-6-2 1,-120-27-20,120 28-705,-70-13-6284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8.278"/>
    </inkml:context>
    <inkml:brush xml:id="br0">
      <inkml:brushProperty name="width" value="0.05" units="cm"/>
      <inkml:brushProperty name="height" value="0.05" units="cm"/>
    </inkml:brush>
  </inkml:definitions>
  <inkml:trace contextRef="#ctx0" brushRef="#br0">18 108 24575,'-17'0'0,"35"0"0,11 0 0,1744 42-3070,-741-9 716,-1-25 1065,-863-11 1769,206-28-1,-372 31-404,76-16 979,-71 14-816,-1 0 0,0-1 0,0 0-1,0 1 1,0-2 0,0 1 0,0-1 0,-1 0 0,6-5-1,-10 8-165,1-1-1,-1 1 1,0 0-1,0-1 1,0 1-1,0-1 1,0 1-1,-1-1 1,1 1-1,0-1 1,-1 0-1,1 1 1,-1-1-1,1 0 1,-1 1-1,0-1 1,0 0-1,0 1 1,0-1-1,0 0 1,0 0-1,0 1 1,-1-1-1,1 0 1,-2-2-1,0-1-215,0 0 1,-1 0-1,0 0 0,0 1 0,0-1 0,-6-6 1,-10-9-6654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8.758"/>
    </inkml:context>
    <inkml:brush xml:id="br0">
      <inkml:brushProperty name="width" value="0.05" units="cm"/>
      <inkml:brushProperty name="height" value="0.05" units="cm"/>
    </inkml:brush>
  </inkml:definitions>
  <inkml:trace contextRef="#ctx0" brushRef="#br0">0 0 24575,'2'37'0,"9"51"0,-2-18 0,27 557 0,-36 5 0,-2-285 0,15-187 0,-6-105 0,-7-55 1,0 0 0,0 0-1,0 1 1,1-1 0,-1 0-1,0 0 1,0 1-1,0-1 1,0 0 0,0 0-1,0 0 1,0 1 0,0-1-1,0 0 1,0 0 0,0 1-1,0-1 1,0 0 0,0 0-1,0 0 1,0 1 0,0-1-1,0 0 1,0 0 0,-1 1-1,1-1 1,0 0 0,0 0-1,0 0 1,0 0 0,0 1-1,-1-1 1,1 0-1,0 0 1,0 0 0,0 0-1,0 0 1,-1 1 0,1-1-1,0 0 1,-7-5-1393,-4-6-5434</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9.746"/>
    </inkml:context>
    <inkml:brush xml:id="br0">
      <inkml:brushProperty name="width" value="0.05" units="cm"/>
      <inkml:brushProperty name="height" value="0.05" units="cm"/>
    </inkml:brush>
  </inkml:definitions>
  <inkml:trace contextRef="#ctx0" brushRef="#br0">1 320 24575,'0'-6'0,"0"-12"0,0-1 0,4-20 0,-3 35 0,0 0 0,0-1 0,0 1 0,0 0 0,1 0 0,0 0 0,-1 0 0,1 0 0,1 0 0,-1 1 0,1-1 0,-1 1 0,1 0 0,5-5 0,-7 7 0,-1 0 0,1 1 0,0-1 0,0 0 0,0 1 0,0-1 0,0 1 0,-1 0 0,1-1 0,0 1 0,0 0 0,0-1 0,0 1 0,0 0 0,0 0 0,0 0 0,0 0 0,0 0 0,0 0 0,0 0 0,0 0 0,0 0 0,0 1 0,0-1 0,0 0 0,0 1 0,0-1 0,0 1 0,0-1 0,-1 1 0,1-1 0,0 1 0,0-1 0,0 1 0,-1 0 0,1-1 0,0 1 0,-1 0 0,1 0 0,-1 0 0,1-1 0,-1 1 0,1 1 0,3 5 0,0 1 0,-1-1 0,0 1 0,2 9 0,-3-11 0,63 269 0,-49-196 0,-14-71 0,-1-4 0,0 0 0,0 0 0,0 0 0,0 0 0,-1 0 0,1 0 0,-1 1 0,0-1 0,-1 0 0,1 0 0,-1 0 0,1 0 0,-2 4 0,1-8 0,0 0 0,1 0 0,-1 0 0,0 0 0,1-1 0,-1 1 0,1 0 0,-1-1 0,0 1 0,1 0 0,-1-1 0,1 1 0,-1 0 0,1-1 0,-1 1 0,1-1 0,0 1 0,-1-1 0,1 1 0,-1-1 0,1 1 0,0-1 0,0 1 0,-1-1 0,1 0 0,0 1 0,-1-2 0,-4-11 0,1 0 0,-1 0 0,2 0 0,0-1 0,0 1 0,2-1 0,-1 0 0,2 0 0,0 0 0,2-14 0,2-10 0,2 1 0,14-54 0,30-57 0,-41 127 0,1 0 0,1 1 0,0 0 0,24-31 0,-32 48 0,0 0 0,0 0 0,0 0 0,0 0 0,0 0 0,1 0 0,-1 1 0,1 0 0,0-1 0,0 2 0,-1-1 0,1 0 0,5-1 0,-7 3 0,1 0 0,-1-1 0,0 1 0,0 0 0,1 1 0,-1-1 0,0 0 0,1 1 0,-1-1 0,0 1 0,0 0 0,0-1 0,1 1 0,-1 0 0,0 0 0,0 1 0,0-1 0,-1 0 0,1 1 0,0-1 0,0 1 0,-1-1 0,1 1 0,-1 0 0,3 3 0,2 5 0,0 0 0,0 1 0,-1-1 0,0 1 0,-1 0 0,0 1 0,-1-1 0,3 16 0,7 99 0,-10-86 0,-1-16 0,-2-12 0,0 1 0,1-1 0,1 0 0,0 1 0,1-1 0,0 0 0,9 22 0,-12-34 0,0 0 0,1 1 0,-1-1 0,0 0 0,0 0 0,0 0 0,1 1 0,-1-1 0,0 0 0,0 0 0,1 0 0,-1 1 0,0-1 0,0 0 0,1 0 0,-1 0 0,0 0 0,1 0 0,-1 0 0,0 0 0,1 1 0,-1-1 0,0 0 0,0 0 0,1 0 0,-1 0 0,0 0 0,1 0 0,-1-1 0,0 1 0,1 0 0,-1 0 0,0 0 0,1 0 0,-1 0 0,12-11 0,3-16 0,30-76 0,-34 73 0,1 0 0,2 1 0,1 1 0,1 0 0,24-32 0,-36 55 0,0 1 0,1-1 0,-1 1 0,1 0 0,0 0 0,0 1 0,10-7 0,-13 10 0,-1-1 0,1 0 0,0 1 0,-1-1 0,1 1 0,0-1 0,0 1 0,-1 0 0,1 0 0,0 0 0,0 0 0,-1 0 0,1 0 0,0 0 0,0 0 0,0 1 0,-1-1 0,1 1 0,0 0 0,-1-1 0,1 1 0,-1 0 0,1 0 0,-1 0 0,1 0 0,-1 0 0,1 0 0,-1 0 0,0 1 0,3 2 0,0 3 0,1 0 0,-1 0 0,0 0 0,-1 1 0,1-1 0,-2 1 0,4 14 0,10 62 0,-13-66 0,8 114 100,5 19-1565,-11-122-5361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0.186"/>
    </inkml:context>
    <inkml:brush xml:id="br0">
      <inkml:brushProperty name="width" value="0.05" units="cm"/>
      <inkml:brushProperty name="height" value="0.05" units="cm"/>
    </inkml:brush>
  </inkml:definitions>
  <inkml:trace contextRef="#ctx0" brushRef="#br0">216 231 24575,'2'-53'0,"0"37"0,-1 0 0,-1 0 0,-1 0 0,0 1 0,0-1 0,-2 0 0,-7-27 0,9 41 0,1 1 0,-1 0 0,1-1 0,-1 1 0,1 0 0,-1 0 0,0 0 0,0-1 0,1 1 0,-1 0 0,0 0 0,0 0 0,0 0 0,0 0 0,0 0 0,-1 1 0,1-1 0,0 0 0,0 1 0,0-1 0,-1 0 0,1 1 0,-2-1 0,1 1 0,0 0 0,0 1 0,1-1 0,-1 0 0,0 1 0,0-1 0,1 1 0,-1 0 0,1-1 0,-1 1 0,0 0 0,1 0 0,-1 0 0,1 0 0,-3 3 0,-5 5 0,0 2 0,0-1 0,-13 22 0,17-24 0,-12 18 0,1 2 0,1 0 0,-12 32 0,23-50 0,0 1 0,0 0 0,1 0 0,1 0 0,0 0 0,0 0 0,1 1 0,1-1 0,0 0 0,0 1 0,1-1 0,3 13 0,-4-21 0,1 0 0,0 0 0,0-1 0,0 1 0,0 0 0,0 0 0,0 0 0,1-1 0,-1 1 0,1 0 0,0-1 0,0 0 0,0 1 0,0-1 0,0 0 0,0 0 0,0 0 0,1 0 0,-1 0 0,1-1 0,0 1 0,-1-1 0,1 0 0,0 0 0,0 0 0,0 0 0,0 0 0,0 0 0,0-1 0,0 0 0,0 1 0,0-1 0,0 0 0,0 0 0,0-1 0,0 1 0,0-1 0,4-1 0,1 0 0,1-1 0,-1-1 0,0 0 0,0 0 0,0 0 0,0-1 0,-1 0 0,0-1 0,0 1 0,0-1 0,10-14 0,-9 9 0,0-1 0,-2-1 0,1 1 0,-1-1 0,-1 0 0,-1-1 0,6-20 0,-6 16 0,1 0 0,2 1 0,7-18 0,-13 35 0,-1 0 0,0-1 0,0 1 0,0-1 0,0 1 0,1 0 0,-1-1 0,0 1 0,0-1 0,1 1 0,-1 0 0,0-1 0,1 1 0,-1 0 0,1 0 0,-1-1 0,0 1 0,1 0 0,-1 0 0,1-1 0,-1 1 0,0 0 0,1 0 0,-1 0 0,1 0 0,-1 0 0,1 0 0,-1 0 0,1 0 0,-1 0 0,0 0 0,1 0 0,-1 0 0,1 0 0,-1 0 0,1 0 0,-1 0 0,1 0 0,-1 1 0,0-1 0,1 0 0,-1 0 0,1 0 0,-1 1 0,0-1 0,1 0 0,-1 1 0,0-1 0,1 0 0,-1 1 0,0-1 0,0 0 0,1 1 0,-1-1 0,0 1 0,0-1 0,0 0 0,1 1 0,-1-1 0,0 1 0,0-1 0,0 1 0,12 31 0,-6-3 43,1 39 0,-5-44-406,0 0 0,2-1 1,8 29-1,-2-23-6463</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0.606"/>
    </inkml:context>
    <inkml:brush xml:id="br0">
      <inkml:brushProperty name="width" value="0.05" units="cm"/>
      <inkml:brushProperty name="height" value="0.05" units="cm"/>
    </inkml:brush>
  </inkml:definitions>
  <inkml:trace contextRef="#ctx0" brushRef="#br0">5 226 24575,'-2'-61'0,"1"38"0,0 1 0,1-1 0,1 1 0,7-38 0,-8 60 0,0-1 0,0 1 0,0-1 0,0 0 0,0 1 0,1-1 0,-1 1 0,0-1 0,0 0 0,0 1 0,1-1 0,-1 1 0,0-1 0,0 1 0,1-1 0,-1 1 0,0-1 0,1 1 0,-1-1 0,1 1 0,-1 0 0,1-1 0,-1 1 0,1-1 0,-1 1 0,1 0 0,-1 0 0,2-1 0,7 14 0,4 30 0,-12-43 0,5 27 0,-2-1 0,0 1 0,0 32 0,-4-48 0,0 0 0,-1-1 0,0 1 0,-1 0 0,0 0 0,0-1 0,-1 1 0,-1-1 0,0 0 0,-8 16 0,12-26 0,0 0 0,0-1 0,0 1 0,0 0 0,-1 0 0,1 0 0,0 0 0,0 0 0,0 0 0,0 0 0,0 0 0,0 0 0,0 0 0,0 0 0,0 0 0,0 0 0,0 0 0,0 0 0,-1-1 0,1 1 0,0 0 0,0 0 0,0 0 0,0 0 0,0 0 0,0 0 0,0 0 0,0 0 0,0 0 0,0 0 0,-1 0 0,1 0 0,0 0 0,0 0 0,0 1 0,0-1 0,0 0 0,0 0 0,0 0 0,0 0 0,0 0 0,0 0 0,-1 0 0,1 0 0,0 0 0,0 0 0,0 0 0,0 0 0,0 0 0,0 0 0,0 0 0,0 1 0,0-1 0,0 0 0,0 0 0,0 0 0,0 0 0,0 0 0,0 0 0,0 0 0,0 0 0,0 0 0,0-12 0,6-19 0,4-1 0,2 1 0,2 0 0,24-41 0,-36 69 0,0 0 0,0 0 0,1 0 0,-1 0 0,1 0 0,0 1 0,-1-1 0,1 1 0,0 0 0,1 0 0,-1 0 0,0 0 0,5-1 0,-7 2 0,0 1 0,1 0 0,-1 0 0,1-1 0,-1 1 0,1 0 0,-1 1 0,0-1 0,1 0 0,-1 0 0,1 0 0,-1 1 0,0-1 0,1 1 0,-1-1 0,0 1 0,1 0 0,-1-1 0,0 1 0,0 0 0,0 0 0,0 0 0,0 0 0,0 0 0,0 0 0,0 0 0,0 0 0,0 0 0,0 0 0,-1 1 0,1-1 0,0 0 0,-1 0 0,1 1 0,-1-1 0,0 1 0,1-1 0,-1 2 0,5 20-17,-1 0 0,-1 0 0,-1 0 1,-1 0-1,-1 0 0,-4 31 0,1 3-1230,2-30-5579</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0.949"/>
    </inkml:context>
    <inkml:brush xml:id="br0">
      <inkml:brushProperty name="width" value="0.05" units="cm"/>
      <inkml:brushProperty name="height" value="0.05" units="cm"/>
    </inkml:brush>
  </inkml:definitions>
  <inkml:trace contextRef="#ctx0" brushRef="#br0">0 93 24575,'0'-76'0,"0"60"0,0 52 0,0-11 0,6 118 0,-4-127 0,0-1 0,1 0 0,1 0 0,0 0 0,2 0 0,-1-1 0,10 17 0,-13-27 0,1 0 0,0 0 0,0 0 0,0 0 0,0-1 0,0 1 0,1-1 0,-1 0 0,1 0 0,0 0 0,0 0 0,0-1 0,0 0 0,1 0 0,-1 0 0,1 0 0,-1 0 0,1-1 0,0 0 0,-1 0 0,1 0 0,0-1 0,0 0 0,9 0 0,-8-1 0,1 0 0,-1 0 0,1-1 0,-1 0 0,0 0 0,1 0 0,-1-1 0,0 0 0,0 0 0,-1-1 0,1 0 0,-1 0 0,0 0 0,0 0 0,0-1 0,0 0 0,5-7 0,-1-3 0,0-1 0,0 1 0,-2-2 0,0 1 0,-1-1 0,0 0 0,-2 0 0,0 0 0,-1-1 0,0 1 0,-2-1 0,0 0 0,-2-30 0,0 43-151,0 0-1,1 0 0,-2 0 0,1 0 1,0 0-1,-1 0 0,0 1 1,-5-9-1,-5-6-6674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1.385"/>
    </inkml:context>
    <inkml:brush xml:id="br0">
      <inkml:brushProperty name="width" value="0.05" units="cm"/>
      <inkml:brushProperty name="height" value="0.05" units="cm"/>
    </inkml:brush>
  </inkml:definitions>
  <inkml:trace contextRef="#ctx0" brushRef="#br0">138 449 24575,'16'-31'0,"-2"-2"0,-1 1 0,-2-2 0,7-34 0,-15 55 0,-1 0 0,0-1 0,-1 1 0,-1 0 0,0 0 0,-1-1 0,0 1 0,-1 0 0,-1 0 0,0 0 0,0 0 0,-2 1 0,-9-23 0,11 31 0,1 0 0,0 0 0,-1 0 0,1 1 0,-1-1 0,0 1 0,0 0 0,-1 0 0,-5-5 0,7 7 0,1 0 0,-1 1 0,1-1 0,-1 0 0,1 1 0,-1-1 0,0 1 0,1 0 0,-1-1 0,0 1 0,1 0 0,-1 0 0,0 0 0,1 0 0,-1 0 0,1 1 0,-1-1 0,0 0 0,1 1 0,-1 0 0,1-1 0,-1 1 0,1 0 0,-1-1 0,1 1 0,-1 0 0,1 0 0,0 0 0,-3 3 0,-4 4 0,1 1 0,-1 0 0,1 0 0,1 1 0,0 0 0,0 0 0,1 0 0,1 1 0,-1 0 0,2 0 0,-4 15 0,-2 16 0,-6 71 0,10-39 0,4-1 0,11 110 0,38 142 0,-16-125 0,-27-167 0,2 3 0,-2 0 0,-2 1 0,-1-1 0,-6 72 0,4-106-47,0 1 0,-1 0 0,1-1 0,-1 1 0,0 0 0,0-1 0,0 1 0,0-1 0,0 1-1,0-1 1,-1 0 0,1 1 0,-1-1 0,1 0 0,-1 0 0,0 0 0,0 0 0,0 0 0,0-1 0,0 1 0,-1-1 0,1 1-1,0-1 1,-1 0 0,1 0 0,-1 0 0,1 0 0,-4 1 0,-15 0-6779</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1.747"/>
    </inkml:context>
    <inkml:brush xml:id="br0">
      <inkml:brushProperty name="width" value="0.05" units="cm"/>
      <inkml:brushProperty name="height" value="0.05" units="cm"/>
    </inkml:brush>
  </inkml:definitions>
  <inkml:trace contextRef="#ctx0" brushRef="#br0">0 276 24575,'0'-2'0,"0"0"0,0 1 0,1-1 0,-1 0 0,0 0 0,1 0 0,-1 0 0,1 0 0,0 1 0,-1-1 0,1 0 0,0 1 0,0-1 0,0 0 0,0 1 0,1-1 0,-1 1 0,3-3 0,-1 2 0,0 0 0,0 0 0,1 0 0,-1 0 0,1 1 0,-1-1 0,1 1 0,0 0 0,3-1 0,11 0 0,0 0 0,0 1 0,24 1 0,-20 1 0,60 0 0,57 0 0,-117-3 0,1 0 0,-1-1 0,44-13 0,-61 15 0,1-1 0,-1-1 0,0 1 0,0-1 0,0 1 0,0-2 0,0 1 0,-1 0 0,8-8 0,-11 10 0,1-1 0,-1 0 0,0 1 0,0-1 0,0 0 0,0 0 0,0 0 0,0 0 0,0 0 0,-1 0 0,1 0 0,-1-1 0,1 1 0,-1 0 0,0 0 0,0 0 0,0 0 0,0-1 0,0 1 0,0 0 0,-1 0 0,1 0 0,-1 0 0,1 0 0,-1 0 0,0-1 0,0 2 0,-1-4 0,-3-2 0,0-1 0,0 1 0,0 0 0,-1 0 0,0 1 0,0 0 0,-1 0 0,0 0 0,0 1 0,0 0 0,0 0 0,-1 1 0,0 0 0,0 0 0,0 1 0,0 0 0,-1 1 0,1-1 0,-1 2 0,-14-2 0,16 2 0,0 1 0,1 0 0,-1 0 0,0 1 0,0-1 0,1 2 0,-1-1 0,0 1 0,1 0 0,-1 0 0,1 1 0,0 0 0,0 0 0,0 0 0,0 1 0,1 0 0,-1 0 0,1 0 0,0 1 0,0 0 0,1 0 0,-1 0 0,1 0 0,0 1 0,0-1 0,1 1 0,-3 7 0,1-2 0,1 0 0,0 0 0,1 0 0,0 0 0,1 1 0,0-1 0,1 1 0,0 0 0,1-1 0,0 1 0,3 16 0,-2-24 0,-1 0 0,1 1 0,1-1 0,-1 0 0,1 0 0,-1 0 0,1 0 0,1 0 0,-1-1 0,0 1 0,1-1 0,0 1 0,-1-1 0,1 0 0,1 0 0,-1 0 0,0 0 0,1-1 0,-1 1 0,1-1 0,0 0 0,0 0 0,0 0 0,0-1 0,0 1 0,0-1 0,0 0 0,1 0 0,-1-1 0,0 1 0,1-1 0,7 0 0,-5 0 0,0-1 0,0 0 0,0 0 0,-1-1 0,1 1 0,0-1 0,-1-1 0,1 1 0,-1-1 0,0 0 0,0-1 0,0 0 0,0 1 0,6-8 0,4-3 0,-2-1 0,1-1 0,15-24 0,-29 39 0,0-1 0,0 1 0,0 0 0,-1-1 0,1 1 0,1 0 0,-1 0 0,0 0 0,0 0 0,0 0 0,1 0 0,-1 0 0,0 0 0,1 1 0,-1-1 0,1 0 0,-1 1 0,1-1 0,-1 1 0,1-1 0,1 1 0,-2 1 0,0-1 0,0 1 0,0 0 0,0 0 0,0-1 0,0 1 0,0 0 0,0 0 0,0 0 0,0 0 0,0 0 0,-1 1 0,1-1 0,-1 0 0,1 0 0,-1 0 0,1 1 0,-1-1 0,1 0 0,-1 0 0,0 1 0,0-1 0,0 0 0,0 1 0,0 2 0,3 30-76,-3-22-108,1 0 0,0 0 0,1-1 0,1 1-1,-1-1 1,8 18 0,0-10-6642</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2.149"/>
    </inkml:context>
    <inkml:brush xml:id="br0">
      <inkml:brushProperty name="width" value="0.05" units="cm"/>
      <inkml:brushProperty name="height" value="0.05" units="cm"/>
    </inkml:brush>
  </inkml:definitions>
  <inkml:trace contextRef="#ctx0" brushRef="#br0">190 488 24575,'0'-6'0,"-1"0"0,0 0 0,0 0 0,-1 0 0,0 0 0,0 0 0,0 0 0,-1 1 0,-5-10 0,-34-45 0,38 55 0,0 0 0,0 0 0,0 0 0,-1 1 0,0-1 0,0 1 0,0 0 0,-1 1 0,1-1 0,-8-2 0,12 5 0,-1 0 0,1 0 0,-1 1 0,0-1 0,1 1 0,-1 0 0,0-1 0,1 1 0,-1 0 0,0 0 0,0 0 0,1 0 0,-1 0 0,0 0 0,1 1 0,-1-1 0,0 1 0,1-1 0,-1 1 0,0-1 0,1 1 0,-1 0 0,1 0 0,-1 0 0,1 0 0,0 0 0,-1 0 0,1 0 0,0 0 0,0 1 0,0-1 0,0 0 0,0 1 0,0-1 0,0 1 0,0-1 0,0 1 0,1-1 0,-1 3 0,-2 3 0,1 1 0,1 0 0,-1 0 0,1 0 0,1 0 0,-1 0 0,1 0 0,1 0 0,-1 0 0,2 0 0,-1 0 0,1 0 0,3 8 0,5 15 0,26 53 0,-33-78 0,0 0 0,1 1 0,0-2 0,0 1 0,0 0 0,1-1 0,0 0 0,0 0 0,0 0 0,0 0 0,1-1 0,0 0 0,0 0 0,7 2 0,-9-4 0,1 0 0,0 0 0,0-1 0,0 0 0,0 0 0,0 0 0,0-1 0,0 1 0,0-1 0,0 0 0,0-1 0,0 1 0,0-1 0,0 0 0,0 0 0,0-1 0,-1 0 0,1 1 0,0-2 0,6-3 0,-4 1 0,0-1 0,0 1 0,-1-1 0,1-1 0,-2 1 0,1-1 0,-1-1 0,0 1 0,0 0 0,-1-1 0,0 0 0,0 0 0,-1-1 0,4-10 0,0-9 0,0 1 0,-2-1 0,2-33 0,-1 6 0,-4 0 0,-1 0 0,-3 0 0,-13-77 0,15 130 0,0-1 0,-1 1 0,1 0 0,-1 0 0,1 0 0,-1 0 0,0 1 0,0-1 0,0 0 0,0 0 0,-2-3 0,2 5 0,1 0 0,0 0 0,-1 0 0,1 0 0,0 0 0,-1 0 0,1 0 0,0 0 0,-1 0 0,1 0 0,0 0 0,-1 0 0,1 0 0,0 0 0,-1 0 0,1 1 0,0-1 0,-1 0 0,1 0 0,0 0 0,-1 1 0,1-1 0,0 0 0,0 0 0,-1 1 0,1-1 0,0 0 0,0 0 0,0 1 0,-1-1 0,1 0 0,0 1 0,0-1 0,0 0 0,0 1 0,0-1 0,0 0 0,0 1 0,-4 7 0,2 0 0,-1 1 0,1-1 0,-1 11 0,-5 47-195,2-1 0,4 0 0,3 1 0,2-1 0,3 1 0,15 65 0,-11-95-6631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35.276"/>
    </inkml:context>
    <inkml:brush xml:id="br0">
      <inkml:brushProperty name="width" value="0.05" units="cm"/>
      <inkml:brushProperty name="height" value="0.05" units="cm"/>
    </inkml:brush>
  </inkml:definitions>
  <inkml:trace contextRef="#ctx0" brushRef="#br0">18 62 24575,'-2'-1'0,"0"-1"0,1 0 0,-1 0 0,1 0 0,0 0 0,-1 0 0,1 0 0,0-1 0,0 1 0,1 0 0,-1-1 0,0 1 0,1 0 0,-1-1 0,1-3 0,0 5 0,0 0 0,0 0 0,0 0 0,0 0 0,1 0 0,-1 0 0,0 0 0,1 0 0,-1 0 0,1 0 0,-1 0 0,1 0 0,-1 0 0,1 0 0,-1 1 0,1-1 0,0 0 0,0 0 0,-1 1 0,1-1 0,0 0 0,0 1 0,0-1 0,0 1 0,0-1 0,0 1 0,-1 0 0,1-1 0,0 1 0,0 0 0,0 0 0,0-1 0,1 1 0,-1 0 0,0 0 0,0 0 0,1 0 0,20 3 0,0 0 0,0 1 0,0 1 0,0 1 0,-1 1 0,27 13 0,-12-5 0,336 137 0,-362-147 0,-1 0 0,1 1 0,-1 0 0,0 0 0,9 8 0,-17-13 0,0 0 0,0 0 0,0 0 0,0-1 0,0 1 0,0 0 0,0 0 0,0 1 0,0-1 0,-1 0 0,1 0 0,0 0 0,-1 1 0,1-1 0,-1 0 0,1 0 0,-1 1 0,0-1 0,1 0 0,-1 1 0,0-1 0,0 1 0,0-1 0,0 0 0,0 1 0,0-1 0,-1 0 0,1 1 0,0-1 0,-1 0 0,1 1 0,-1-1 0,1 0 0,-1 0 0,0 1 0,1-1 0,-1 0 0,0 0 0,0 0 0,0 0 0,0 0 0,0 0 0,0 0 0,0 0 0,0-1 0,0 1 0,-1 0 0,1 0 0,0-1 0,0 1 0,-2 0 0,-13 7 0,-1-1 0,0-1 0,0 0 0,-23 4 0,-78 11 0,44-8 0,-173 36-1365,176-34-5461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2.536"/>
    </inkml:context>
    <inkml:brush xml:id="br0">
      <inkml:brushProperty name="width" value="0.05" units="cm"/>
      <inkml:brushProperty name="height" value="0.05" units="cm"/>
    </inkml:brush>
  </inkml:definitions>
  <inkml:trace contextRef="#ctx0" brushRef="#br0">12 76 24575,'-11'0'0,"11"0"0,17 8 0,-5-1 0,0-2 0,0 0 0,0 0 0,1-1 0,-1 0 0,1-1 0,0-1 0,0 0 0,22 0 0,-30-2 0,0 0 0,-1 0 0,1-1 0,0 0 0,0 1 0,0-2 0,0 1 0,0-1 0,-1 1 0,1-1 0,-1-1 0,1 1 0,-1-1 0,0 1 0,0-1 0,0 0 0,0-1 0,-1 1 0,1-1 0,-1 1 0,0-1 0,0 0 0,0 0 0,-1 0 0,1-1 0,-1 1 0,0-1 0,2-7 0,-2-19 0,-5 22 0,-4 19 0,2 10-170,1 1-1,1-1 0,0 1 1,2 0-1,0 0 0,2 0 1,5 40-1,0-26-6655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2.865"/>
    </inkml:context>
    <inkml:brush xml:id="br0">
      <inkml:brushProperty name="width" value="0.05" units="cm"/>
      <inkml:brushProperty name="height" value="0.05" units="cm"/>
    </inkml:brush>
  </inkml:definitions>
  <inkml:trace contextRef="#ctx0" brushRef="#br0">53 206 24575,'-3'-4'0,"-1"0"0,1-1 0,0 0 0,0 0 0,0 0 0,1 0 0,0 0 0,-3-9 0,-10-45 0,14 54 0,0-3 0,-1 0 0,0 0 0,0 0 0,1 0 0,1 0 0,-1 0 0,1 0 0,2-16 0,-2 24 0,0 0 0,0 1 0,1-1 0,-1 0 0,0 0 0,0 0 0,0 0 0,0 1 0,1-1 0,-1 0 0,0 0 0,0 0 0,0 0 0,1 0 0,-1 0 0,0 0 0,0 0 0,0 0 0,1 0 0,-1 0 0,0 0 0,0 0 0,0 0 0,1 0 0,-1 0 0,0 0 0,0 0 0,1 0 0,-1 0 0,0 0 0,0 0 0,0 0 0,1 0 0,-1 0 0,0 0 0,0 0 0,0 0 0,0-1 0,1 1 0,-1 0 0,0 0 0,0 0 0,0 0 0,0-1 0,1 1 0,-1 0 0,0 0 0,0 0 0,0 0 0,0-1 0,0 1 0,0 0 0,6 22 0,0 32 0,-3 102 0,-3-111 0,0-34 0,1-6 0,-1-1 0,0 1 0,0-1 0,0 1 0,0-1 0,-1 1 0,0-1 0,0 0 0,0 1 0,-1-1 0,1 0 0,-4 7 0,5-11 0,0 1 0,-1-1 0,1 0 0,0 0 0,0 0 0,0 0 0,0 0 0,0 0 0,0 0 0,0 0 0,-1 0 0,1 0 0,0 1 0,0-1 0,0 0 0,0 0 0,0 0 0,0 0 0,-1 0 0,1 0 0,0 0 0,0 0 0,0 0 0,0 0 0,0 0 0,-1 0 0,1 0 0,0 0 0,0 0 0,0 0 0,0 0 0,0 0 0,0-1 0,-1 1 0,1 0 0,0 0 0,0 0 0,0 0 0,0 0 0,0 0 0,0 0 0,0 0 0,-1 0 0,1-1 0,0 1 0,0 0 0,-4-10 0,0-10 0,3 9 0,1 0 0,1 0 0,-1 0 0,2 1 0,0-1 0,0 0 0,1 1 0,0-1 0,1 1 0,0 0 0,9-17 0,-6 16 0,0-1 0,0 1 0,2 0 0,-1 0 0,1 1 0,0 0 0,1 1 0,0 0 0,13-8 0,-16 12-227,1 1-1,-1 1 1,1-1-1,0 1 1,9-2-1,7 0-6598</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3.239"/>
    </inkml:context>
    <inkml:brush xml:id="br0">
      <inkml:brushProperty name="width" value="0.05" units="cm"/>
      <inkml:brushProperty name="height" value="0.05" units="cm"/>
    </inkml:brush>
  </inkml:definitions>
  <inkml:trace contextRef="#ctx0" brushRef="#br0">48 113 24575,'0'3'0,"0"-1"0,1 0 0,0 0 0,0 0 0,-1 0 0,1 1 0,0-1 0,1 0 0,-1-1 0,0 1 0,0 0 0,1 0 0,-1 0 0,1-1 0,0 1 0,-1-1 0,1 1 0,0-1 0,0 0 0,0 0 0,0 0 0,0 0 0,0 0 0,0 0 0,1-1 0,2 2 0,3 0 0,1 1 0,-1-1 0,1-1 0,-1 0 0,14 0 0,-19 0 0,0-1 0,1-1 0,-1 1 0,0 0 0,0-1 0,0 1 0,1-1 0,-1 0 0,0 0 0,0-1 0,0 1 0,0 0 0,0-1 0,-1 0 0,1 0 0,0 0 0,-1 0 0,1 0 0,-1 0 0,0-1 0,0 1 0,0-1 0,0 0 0,3-5 0,-4 5 0,0 0 0,0 0 0,-1 0 0,1-1 0,-1 1 0,0 0 0,0-1 0,0 1 0,0 0 0,-1-1 0,1 1 0,-1 0 0,0 0 0,0 0 0,0-1 0,0 1 0,0 0 0,-1 0 0,0 1 0,1-1 0,-1 0 0,0 0 0,0 1 0,-5-5 0,2 3 0,0-1 0,-1 1 0,0 0 0,0 0 0,0 0 0,0 1 0,-1 0 0,1 0 0,-1 1 0,0 0 0,0 0 0,0 1 0,0-1 0,0 1 0,0 1 0,0 0 0,0 0 0,-8 1 0,12-1 0,-1 0 0,1 1 0,0-1 0,0 1 0,-1 0 0,1 0 0,0 0 0,0 0 0,0 0 0,0 1 0,0 0 0,1-1 0,-1 1 0,0 0 0,1 0 0,-1 1 0,1-1 0,0 0 0,0 1 0,0-1 0,0 1 0,0 0 0,0 0 0,1 0 0,0 0 0,-1 0 0,1 0 0,0 0 0,0 0 0,1 0 0,-1 1 0,1-1 0,-1 0 0,1 0 0,0 1 0,0-1 0,1 0 0,-1 1 0,1-1 0,0 4 0,2 4 9,0-1-1,1 0 1,0 0-1,1 0 1,0 0 0,0-1-1,1 0 1,0 0-1,0 0 1,1-1-1,1 0 1,-1 0-1,13 10 1,-5-7-195,0 0 1,0 0-1,1-2 0,0 0 1,1 0-1,0-2 1,18 6-1,10-1-6640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4.687"/>
    </inkml:context>
    <inkml:brush xml:id="br0">
      <inkml:brushProperty name="width" value="0.05" units="cm"/>
      <inkml:brushProperty name="height" value="0.05" units="cm"/>
    </inkml:brush>
  </inkml:definitions>
  <inkml:trace contextRef="#ctx0" brushRef="#br0">51 61 24575,'-4'0'0,"1"-1"0,0 1 0,-1 0 0,1-1 0,0 1 0,-1-1 0,1 0 0,0 0 0,0-1 0,-1 1 0,1 0 0,0-1 0,-5-4 0,8 6 0,0-1 0,1 1 0,-1-1 0,0 1 0,0-1 0,1 1 0,-1 0 0,0-1 0,1 1 0,-1-1 0,1 1 0,-1 0 0,0-1 0,1 1 0,-1 0 0,1 0 0,-1-1 0,1 1 0,-1 0 0,1 0 0,-1 0 0,1-1 0,-1 1 0,1 0 0,-1 0 0,1 0 0,-1 0 0,1 0 0,-1 0 0,1 0 0,-1 0 0,1 0 0,0 1 0,25-4 0,453 0 0,-245 5 0,-225-1-117,36-3 368,-44 2-303,0 0 1,0 0-1,0-1 0,1 1 1,-1 0-1,0 0 0,0-1 0,0 1 1,0-1-1,1 1 0,-1-1 1,0 1-1,0-1 0,0 0 1,0 1-1,0-1 0,0 0 1,-1 0-1,1 0 0,0 0 1,0 0-1,-1 0 0,1 0 0,0 0 1,-1 0-1,1 0 0,-1 0 1,1-2-1,-1-8-6774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5.046"/>
    </inkml:context>
    <inkml:brush xml:id="br0">
      <inkml:brushProperty name="width" value="0.05" units="cm"/>
      <inkml:brushProperty name="height" value="0.05" units="cm"/>
    </inkml:brush>
  </inkml:definitions>
  <inkml:trace contextRef="#ctx0" brushRef="#br0">1 272 24575,'-1'-17'0,"1"3"0,0-1 0,4-23 0,-3 32 0,1 1 0,0-1 0,-1 1 0,2-1 0,-1 1 0,1 0 0,0 0 0,0 0 0,7-9 0,0 2 0,1 1 0,1 0 0,0 1 0,0 0 0,1 1 0,0 0 0,1 1 0,-1 1 0,2 0 0,-1 1 0,1 0 0,0 2 0,29-7 0,-35 9 0,0 1 0,0 0 0,1 1 0,-1-1 0,0 2 0,0-1 0,1 1 0,-1 1 0,0 0 0,0 0 0,0 1 0,0 0 0,-1 0 0,1 1 0,-1 0 0,0 1 0,0 0 0,0 0 0,-1 0 0,0 1 0,0 0 0,0 1 0,-1 0 0,9 10 0,-7-5-80,-1 0 0,-1 1-1,1 0 1,-2 0 0,0 0-1,0 0 1,-2 1 0,1 0-1,-2 0 1,0 0 0,0 0 0,-1 0-1,-1 0 1,-1 0 0,0 0-1,-5 27 1,-1-11-6746</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5.375"/>
    </inkml:context>
    <inkml:brush xml:id="br0">
      <inkml:brushProperty name="width" value="0.05" units="cm"/>
      <inkml:brushProperty name="height" value="0.05" units="cm"/>
    </inkml:brush>
  </inkml:definitions>
  <inkml:trace contextRef="#ctx0" brushRef="#br0">0 1 24575,'0'2'0,"1"0"0,-1 1 0,0-1 0,1 0 0,0 1 0,-1-1 0,1 0 0,0 0 0,0 1 0,1-1 0,-1 0 0,0 0 0,1 0 0,-1-1 0,1 1 0,-1 0 0,1 0 0,0-1 0,0 1 0,0-1 0,0 0 0,0 1 0,0-1 0,0 0 0,0 0 0,1-1 0,-1 1 0,0 0 0,1-1 0,-1 1 0,4 0 0,11 1 0,0 0 0,1-1 0,24-1 0,-20-1 0,71 2 0,-10 1 0,0-3 0,89-14 0,-163 14-117,-4 0 27,-1 1 1,1-1 0,-1 1 0,0-1 0,0-1 0,1 1 0,-1 0 0,0-1 0,0 0-1,0 0 1,-1 0 0,1-1 0,3-2 0,-2-3-6737</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5.765"/>
    </inkml:context>
    <inkml:brush xml:id="br0">
      <inkml:brushProperty name="width" value="0.05" units="cm"/>
      <inkml:brushProperty name="height" value="0.05" units="cm"/>
    </inkml:brush>
  </inkml:definitions>
  <inkml:trace contextRef="#ctx0" brushRef="#br0">14 331 24575,'-1'0'0,"1"0"0,-1 0 0,1 0 0,-1 0 0,1 0 0,-1 0 0,1-1 0,-1 1 0,1 0 0,-1 0 0,1 0 0,-1 0 0,1-1 0,-1 1 0,1 0 0,-1 0 0,1-1 0,0 1 0,-1 0 0,1-1 0,-1 1 0,1 0 0,0-1 0,0 1 0,-1-1 0,1 1 0,0-1 0,-1 1 0,1 0 0,0-1 0,0 1 0,0-1 0,0 1 0,0-1 0,-1 1 0,1-1 0,0 1 0,0-1 0,0 1 0,0-1 0,0 1 0,0-1 0,1 1 0,-1-1 0,0 1 0,0-1 0,0 1 0,0-1 0,1 1 0,-1-1 0,0 1 0,0-1 0,1 1 0,-1 0 0,0-1 0,1 1 0,-1-1 0,1 1 0,19-27 0,2 5 0,27-26 0,102-77 0,-135 114 0,0 0 0,0 2 0,1 0 0,0 0 0,1 2 0,0 0 0,0 1 0,0 1 0,1 1 0,-1 0 0,34-1 0,-45 5 0,0 1 0,0-1 0,0 2 0,0-1 0,0 1 0,0 0 0,0 0 0,-1 1 0,1 0 0,-1 0 0,0 0 0,0 1 0,0 0 0,0 0 0,-1 1 0,1-1 0,-1 1 0,0 0 0,-1 1 0,1-1 0,-1 1 0,0 0 0,-1 0 0,1 0 0,4 12 0,-2-2 0,0 1 0,-1-1 0,-1 1 0,0 0 0,-1 0 0,-1 0 0,-1 0 0,0 0 0,-4 30 0,3-42-124,-1 0 0,0 0 0,0 0 0,0 0 0,-1-1 0,0 1-1,0 0 1,0-1 0,0 1 0,-6 7 0,-3 1-6702</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6.122"/>
    </inkml:context>
    <inkml:brush xml:id="br0">
      <inkml:brushProperty name="width" value="0.05" units="cm"/>
      <inkml:brushProperty name="height" value="0.05" units="cm"/>
    </inkml:brush>
  </inkml:definitions>
  <inkml:trace contextRef="#ctx0" brushRef="#br0">20 0 24575,'-1'0'0,"0"0"0,0 1 0,0-1 0,0 0 0,0 1 0,0-1 0,1 1 0,-1-1 0,0 1 0,0-1 0,0 1 0,0 0 0,1-1 0,-1 1 0,0 0 0,1-1 0,-1 1 0,0 0 0,1 0 0,-1 0 0,1 0 0,-1 0 0,1 0 0,0-1 0,-1 1 0,1 0 0,0 0 0,0 0 0,-1 0 0,1 0 0,0 0 0,0 0 0,0 1 0,1 0 0,-2 0 0,1 0 0,0 1 0,0-1 0,1 0 0,-1 1 0,0-1 0,1 0 0,0 0 0,-1 0 0,1 1 0,0-1 0,0 0 0,0 0 0,2 3 0,0-3 0,0 1 0,1-1 0,-1 0 0,0 0 0,1 0 0,-1-1 0,1 1 0,0-1 0,0 0 0,-1 0 0,1 0 0,7 0 0,51 1 0,-44-2 0,527-20 0,-502 17 0,10-2 0,65 3 0,-117 1 4,-1 1-1,1 0 1,0 0-1,-1 0 1,1 0-1,0 0 0,-1 0 1,1 0-1,0 0 1,-1 1-1,1-1 1,0 0-1,-1 0 1,1 0-1,0 1 0,-1-1 1,1 0-1,-1 1 1,1-1-1,-1 0 1,1 1-1,-1-1 1,1 1-1,-1-1 0,1 1 1,0 0-1,-2-1-72,1 1-1,-1 0 1,1-1 0,0 1-1,-1-1 1,0 1-1,1 0 1,-1-1-1,1 1 1,-1-1-1,1 0 1,-1 1 0,0-1-1,0 1 1,1-1-1,-1 0 1,0 0-1,1 1 1,-1-1-1,-1 0 1,-15 5-6757</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6.615"/>
    </inkml:context>
    <inkml:brush xml:id="br0">
      <inkml:brushProperty name="width" value="0.05" units="cm"/>
      <inkml:brushProperty name="height" value="0.05" units="cm"/>
    </inkml:brush>
  </inkml:definitions>
  <inkml:trace contextRef="#ctx0" brushRef="#br0">305 443 24575,'0'1'0,"0"0"0,0 0 0,1 0 0,-1 0 0,1 0 0,-1 0 0,0-1 0,1 1 0,0 0 0,-1 0 0,1 0 0,-1-1 0,1 1 0,0 0 0,0-1 0,-1 1 0,1 0 0,0-1 0,0 1 0,0-1 0,0 1 0,0-1 0,0 0 0,0 1 0,0-1 0,1 0 0,30 6 0,-29-5 0,34 0 0,0 0 0,-1-3 0,1-1 0,-1-1 0,0-2 0,0-2 0,39-14 0,-69 21 0,0-1 0,0-1 0,0 1 0,0-1 0,-1 0 0,1 0 0,-1 0 0,8-8 0,-11 9 0,-1 1 0,1-1 0,-1 0 0,0 1 0,0-1 0,0 0 0,0 0 0,0 0 0,0 0 0,0 0 0,-1 0 0,1 0 0,-1 0 0,1 0 0,-1 0 0,0-1 0,0 1 0,0 0 0,0 0 0,0 0 0,-1 0 0,1 0 0,-1 0 0,1 0 0,-1-1 0,0 1 0,1 1 0,-3-4 0,-12-20 0,0 0 0,-2 2 0,-1 0 0,-28-28 0,31 34 0,-15-17 0,12 12 0,-1 1 0,-26-22 0,39 38 0,-1 0 0,0 0 0,0 1 0,0-1 0,-1 2 0,1-1 0,-1 1 0,0 0 0,0 1 0,0-1 0,-16-1 0,-20 1 0,0 3 0,-1 1 0,1 2 0,0 2 0,0 1 0,-72 22 0,96-21-1365,9-1-5461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7.414"/>
    </inkml:context>
    <inkml:brush xml:id="br0">
      <inkml:brushProperty name="width" value="0.05" units="cm"/>
      <inkml:brushProperty name="height" value="0.05" units="cm"/>
    </inkml:brush>
  </inkml:definitions>
  <inkml:trace contextRef="#ctx0" brushRef="#br0">3337 988 24575,'-13'-13'0,"0"-2"0,0 0 0,2 0 0,0-2 0,0 1 0,2-1 0,0 0 0,1-1 0,1 0 0,0 0 0,-4-21 0,-1-16 0,-3 1 0,-2 0 0,-35-72 0,30 84 0,-3 0 0,-1 2 0,-2 0 0,-51-55 0,60 75 0,-1 1 0,0 1 0,-2 1 0,0 0 0,-1 2 0,0 1 0,-1 1 0,-1 0 0,-41-13 0,14 12 0,-1 2 0,-1 3 0,-107-6 0,-167 20 0,104 13 0,-320 68 0,425-62 0,-197 66 0,268-71 0,0 1 0,1 3 0,1 1 0,1 3 0,2 1 0,-66 57 0,31-14 0,4 3 0,-94 120 0,154-176 0,1 0 0,1 1 0,0 1 0,2 0 0,0 0 0,1 1 0,1 0 0,1 1 0,1 0 0,1 0 0,1 0 0,1 1 0,-1 38 0,4-11 0,2 0 0,9 51 0,-8-84 0,1-1 0,1 1 0,0-1 0,1 1 0,1-2 0,1 1 0,0-1 0,1 0 0,16 21 0,-21-30-97,0-1-1,0 0 1,1 0-1,-1 0 1,1 0-1,0-1 1,0 0-1,1 0 1,-1-1-1,1 1 1,0-1-1,0 0 0,10 3 1,3-2-6729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36.349"/>
    </inkml:context>
    <inkml:brush xml:id="br0">
      <inkml:brushProperty name="width" value="0.05" units="cm"/>
      <inkml:brushProperty name="height" value="0.05" units="cm"/>
    </inkml:brush>
  </inkml:definitions>
  <inkml:trace contextRef="#ctx0" brushRef="#br0">99 20 24575,'0'-1'0,"0"0"0,0 0 0,0 0 0,0 0 0,0 0 0,-1 0 0,1 0 0,0 0 0,-1 0 0,1 0 0,-1 0 0,1 0 0,-1 0 0,1 0 0,-1 0 0,0 0 0,1 1 0,-2-2 0,1 1 0,1 1 0,-1 0 0,1 0 0,-1 0 0,1 0 0,0 0 0,-1 0 0,1 0 0,-1 0 0,1 0 0,0 0 0,-1 0 0,1 0 0,-1 1 0,1-1 0,-1 0 0,1 0 0,0 0 0,-1 0 0,1 1 0,0-1 0,-1 0 0,1 0 0,0 1 0,-1-1 0,1 0 0,0 1 0,0-1 0,-1 0 0,1 1 0,0-1 0,0 0 0,-1 1 0,1-1 0,0 1 0,0-1 0,0 0 0,0 1 0,0-1 0,0 1 0,0-1 0,0 1 0,0-1 0,0 0 0,0 1 0,0-1 0,0 1 0,0 0 0,-56 498 0,47-373 0,0-1 0,6 1 0,4 0 0,7-1 0,24 131 0,-13-157-1365,-12-66-5461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7.975"/>
    </inkml:context>
    <inkml:brush xml:id="br0">
      <inkml:brushProperty name="width" value="0.05" units="cm"/>
      <inkml:brushProperty name="height" value="0.05" units="cm"/>
    </inkml:brush>
  </inkml:definitions>
  <inkml:trace contextRef="#ctx0" brushRef="#br0">77 0 24575,'-1'4'0,"0"0"0,-1 0 0,1 0 0,-1 0 0,0 0 0,0-1 0,-1 1 0,1-1 0,-1 1 0,-4 3 0,-3 6 0,5-6 0,0 1 0,0 0 0,1 0 0,0 1 0,1-1 0,0 1 0,0-1 0,0 1 0,1 0 0,1 0 0,0 0 0,0 0 0,1 10 0,0-14 0,0 0 0,1-1 0,0 1 0,0-1 0,1 1 0,-1-1 0,1 1 0,0-1 0,0 0 0,0 0 0,1 0 0,-1 0 0,1 0 0,0 0 0,0-1 0,0 1 0,1-1 0,-1 0 0,1 0 0,0 0 0,0-1 0,0 1 0,0-1 0,0 0 0,0 0 0,9 2 0,1 0 0,0-1 0,0 0 0,1-2 0,-1 1 0,0-2 0,1 0 0,-1-1 0,1 0 0,-1-1 0,0-1 0,0 0 0,0-1 0,0 0 0,-1-1 0,1-1 0,-1 0 0,-1 0 0,20-14 0,-29 18 0,-1 0 0,1-1 0,0 1 0,-1 0 0,0-1 0,1 0 0,-1 1 0,0-1 0,0 0 0,-1 0 0,1 0 0,0 0 0,-1-1 0,0 1 0,0 0 0,0-1 0,0 1 0,-1 0 0,1-1 0,-1 1 0,0-1 0,0 1 0,0-1 0,0 1 0,-2-7 0,0 5 0,0 0 0,0 1 0,0-1 0,-1 1 0,0-1 0,0 1 0,0 0 0,0 0 0,0 1 0,-1-1 0,0 1 0,0-1 0,0 1 0,0 0 0,-1 1 0,1-1 0,-7-2 0,1 0-105,-1 1 0,-1 0 0,1 1 0,-1 0 0,1 1 0,-1 0 0,0 1 0,0 0 0,0 1 0,0 0 0,1 1 0,-18 3 0,2 2-6721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8.520"/>
    </inkml:context>
    <inkml:brush xml:id="br0">
      <inkml:brushProperty name="width" value="0.05" units="cm"/>
      <inkml:brushProperty name="height" value="0.05" units="cm"/>
    </inkml:brush>
  </inkml:definitions>
  <inkml:trace contextRef="#ctx0" brushRef="#br0">265 31 24575,'-38'-11'0,"30"11"0,0 2 0,0-1 0,0 1 0,0 1 0,0-1 0,1 1 0,-1 0 0,1 1 0,0 0 0,0 0 0,1 1 0,-1-1 0,-9 10 0,0 1 0,0 0 0,1 2 0,-22 31 0,33-43 0,0 1 0,1-1 0,0 1 0,0 0 0,1 0 0,-1 0 0,1 1 0,1-1 0,-1 0 0,1 1 0,0-1 0,1 1 0,-1-1 0,1 1 0,1 8 0,0-11 0,0 0 0,0 0 0,1 0 0,-1 0 0,1 0 0,0 0 0,0-1 0,0 1 0,0-1 0,1 1 0,-1-1 0,1 0 0,0 0 0,0 0 0,0 0 0,0 0 0,1-1 0,-1 1 0,1-1 0,-1 0 0,1 0 0,0-1 0,0 1 0,7 1 0,-1 0 0,0-2 0,0 1 0,-1-1 0,1-1 0,0 0 0,0 0 0,0-1 0,0 0 0,-1-1 0,13-3 0,-4 0 0,-1-1 0,0-1 0,-1 0 0,28-16 0,-38 19 0,-1-1 0,1 1 0,-1-1 0,0 0 0,0 0 0,0 0 0,-1-1 0,0 1 0,0-1 0,-1 0 0,1 0 0,-1-1 0,0 1 0,-1-1 0,0 1 0,0-1 0,0 0 0,-1 0 0,0 0 0,0-10 0,-1 11 0,0-1 0,0 1 0,-1-1 0,0 1 0,0 0 0,0-1 0,-1 1 0,0 0 0,0 0 0,-1 0 0,0 0 0,0 1 0,0-1 0,0 1 0,-1-1 0,0 1 0,0 1 0,-1-1 0,1 0 0,-1 1 0,0 0 0,-7-5 0,2 4-227,0 1-1,0-1 1,0 1-1,0 1 1,-14-3-1,-10-1-6598</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9.235"/>
    </inkml:context>
    <inkml:brush xml:id="br0">
      <inkml:brushProperty name="width" value="0.05" units="cm"/>
      <inkml:brushProperty name="height" value="0.05" units="cm"/>
    </inkml:brush>
  </inkml:definitions>
  <inkml:trace contextRef="#ctx0" brushRef="#br0">24 136 24575,'-4'-5'0,"-7"-1"0,3-5 0,8 1 0,13 0 0,10-1 0,9 0 0,9 3 0,6-2 0,10 0 0,4 2 0,1-2 0,-5 1 0,-8 1 0,-7 3 0,-12 2-8191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9.594"/>
    </inkml:context>
    <inkml:brush xml:id="br0">
      <inkml:brushProperty name="width" value="0.05" units="cm"/>
      <inkml:brushProperty name="height" value="0.05" units="cm"/>
    </inkml:brush>
  </inkml:definitions>
  <inkml:trace contextRef="#ctx0" brushRef="#br0">115 0 24575,'-2'2'0,"-10"3"0,1 1 0,-1 0 0,2 1 0,-14 9 0,21-12 0,-1 0 0,1-1 0,0 1 0,0 0 0,0 1 0,0-1 0,1 0 0,0 1 0,-1 0 0,2-1 0,-1 1 0,1 0 0,-2 9 0,-1 10 0,2 1 0,0-1 0,2 1 0,1-1 0,1 0 0,0 1 0,2-1 0,1 0 0,1-1 0,1 1 0,1-1 0,22 43 0,-27-61-170,0-1-1,0 1 0,0-1 1,0 0-1,1 0 0,-1 0 1,8 6-1,6 1-6655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9.990"/>
    </inkml:context>
    <inkml:brush xml:id="br0">
      <inkml:brushProperty name="width" value="0.05" units="cm"/>
      <inkml:brushProperty name="height" value="0.05" units="cm"/>
    </inkml:brush>
  </inkml:definitions>
  <inkml:trace contextRef="#ctx0" brushRef="#br0">0 156 24575,'1'-10'0,"0"-1"0,0 1 0,1-1 0,1 1 0,0 0 0,0 0 0,5-11 0,-8 21 0,0-1 0,1 1 0,-1 0 0,0-1 0,0 1 0,0 0 0,0-1 0,1 1 0,-1 0 0,0-1 0,0 1 0,1 0 0,-1 0 0,0-1 0,1 1 0,-1 0 0,0 0 0,1 0 0,-1 0 0,0-1 0,1 1 0,-1 0 0,0 0 0,1 0 0,-1 0 0,0 0 0,1 0 0,-1 0 0,0 0 0,1 0 0,-1 0 0,1 0 0,-1 0 0,0 0 0,1 0 0,-1 0 0,0 0 0,1 0 0,-1 1 0,0-1 0,1 0 0,-1 0 0,0 0 0,1 1 0,-1-1 0,0 0 0,0 0 0,1 1 0,-1-1 0,0 0 0,0 0 0,1 1 0,-1-1 0,0 0 0,0 1 0,0-1 0,1 1 0,12 25 0,-10-19 0,1 0 0,0 0 0,0 0 0,1 0 0,-1-1 0,1 1 0,1-1 0,-1 0 0,1-1 0,0 1 0,1-1 0,-1-1 0,1 1 0,0-1 0,0 0 0,0 0 0,1-1 0,8 3 0,-6-4 0,0 0 0,1-1 0,-1 0 0,0 0 0,1-1 0,-1 0 0,1-1 0,-1 0 0,0-1 0,1 0 0,-1 0 0,19-9 0,-19 7 0,0-1 0,-1 0 0,1-1 0,-1 0 0,-1 0 0,1-1 0,-1 0 0,14-15 0,-19 19 0,-1 0 0,0 0 0,0 0 0,0 0 0,-1-1 0,1 1 0,-1 0 0,1-1 0,-1 1 0,0-1 0,0 1 0,-1-1 0,1-3 0,-1 4 0,0 1 0,-1-1 0,1 0 0,-1 1 0,1-1 0,-1 1 0,0-1 0,0 1 0,0-1 0,-1 1 0,1 0 0,0-1 0,-1 1 0,0 0 0,1 0 0,-1 0 0,0 0 0,0 1 0,0-1 0,-3-1 0,3 1 0,0 0 0,0 1 0,0 0 0,0-1 0,0 1 0,0 0 0,0 0 0,-1 0 0,1 0 0,0 1 0,-1-1 0,1 1 0,-1-1 0,1 1 0,-1 0 0,1 0 0,-1 0 0,1 0 0,0 0 0,-1 1 0,1-1 0,-1 1 0,1-1 0,0 1 0,-1 0 0,1 0 0,0 0 0,0 0 0,-1 1 0,1-1 0,0 0 0,0 1 0,1 0 0,-1-1 0,0 1 0,1 0 0,-3 3 0,-1 2 0,0 0 0,0 0 0,1 1 0,0-1 0,0 1 0,1 0 0,0 0 0,0 1 0,-2 14 0,3-8 0,1 0 0,0 1 0,2-1 0,-1 0 0,6 27 0,24 72 0,-21-85 0,0 0 0,-3 1 0,6 47 0,-12-74 0,1 0 0,-1-1 0,0 1 0,0 0 0,0 0 0,-1 0 0,1-1 0,-1 1 0,0 0 0,1-1 0,-1 1 0,0 0 0,-1-1 0,1 1 0,0-1 0,-1 1 0,1-1 0,-1 0 0,0 0 0,0 0 0,0 0 0,0 0 0,0 0 0,0 0 0,0 0 0,-1-1 0,1 0 0,-1 1 0,1-1 0,-1 0 0,1 0 0,-1 0 0,0 0 0,0-1 0,-4 1 0,1 0 0,-1-1 0,1 0 0,-1 0 0,1 0 0,-1-1 0,1 0 0,-1 0 0,1-1 0,-1 0 0,1 0 0,0-1 0,0 1 0,0-1 0,-6-5 0,6 4 0,0 0 0,0 0 0,0-1 0,1 0 0,0 0 0,0-1 0,0 1 0,1-1 0,0 0 0,0-1 0,1 1 0,-1 0 0,1-1 0,1 0 0,-1 0 0,1 0 0,0 0 0,1 0 0,0 0 0,0 0 0,0-1 0,1 1 0,0 0 0,0-1 0,1 1 0,0 0 0,0 0 0,1 0 0,0 0 0,0 0 0,1 0 0,0 0 0,4-7 0,14-21-1365,1 4-5461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0.384"/>
    </inkml:context>
    <inkml:brush xml:id="br0">
      <inkml:brushProperty name="width" value="0.05" units="cm"/>
      <inkml:brushProperty name="height" value="0.05" units="cm"/>
    </inkml:brush>
  </inkml:definitions>
  <inkml:trace contextRef="#ctx0" brushRef="#br0">0 108 24575,'2'-15'0,"4"12"0,14 24 0,-8-4 0,-1 1 0,-1 0 0,13 29 0,-19-37 0,-1 0 0,1 0 0,-1 0 0,-1 0 0,0 0 0,-1 1 0,0-1 0,0 18 0,-5-14 0,-2-19 0,-1-23 0,5 13-76,0 0 1,1-1-1,1 1 0,1 0 0,0-1 0,1 1 0,1 0 0,0 0 1,1 0-1,1 1 0,0-1 0,1 1 0,0 0 0,1 0 1,1 1-1,0 0 0,12-14 0,2 2-6750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0.772"/>
    </inkml:context>
    <inkml:brush xml:id="br0">
      <inkml:brushProperty name="width" value="0.05" units="cm"/>
      <inkml:brushProperty name="height" value="0.05" units="cm"/>
    </inkml:brush>
  </inkml:definitions>
  <inkml:trace contextRef="#ctx0" brushRef="#br0">32 113 24575,'1'2'0,"-1"0"0,0 0 0,1 0 0,-1 0 0,1-1 0,0 1 0,-1 0 0,1 0 0,0-1 0,0 1 0,0-1 0,0 1 0,1-1 0,-1 1 0,0-1 0,1 1 0,-1-1 0,1 0 0,-1 0 0,1 0 0,-1 0 0,1 0 0,0 0 0,3 1 0,-1 0 0,1-1 0,0 1 0,-1-1 0,1 0 0,0 0 0,0 0 0,0-1 0,7 0 0,1-1 0,0-1 0,-1 0 0,1-1 0,0-1 0,-1 0 0,14-6 0,-21 8 0,-1 0 0,1-1 0,-1 1 0,1-1 0,-1 0 0,0 0 0,0-1 0,0 1 0,-1-1 0,1 0 0,-1 0 0,0 0 0,0 0 0,0 0 0,0-1 0,-1 1 0,4-10 0,-6 12 0,1 0 0,-1 1 0,0-1 0,1 1 0,-1-1 0,0 0 0,0 1 0,0-1 0,0 0 0,-1 1 0,1-1 0,0 0 0,-1 1 0,1-1 0,-1 1 0,1-1 0,-1 1 0,0-1 0,0 1 0,1 0 0,-1-1 0,-3-2 0,2 2 0,-1 0 0,1 0 0,-1 0 0,0 1 0,0-1 0,0 1 0,0-1 0,0 1 0,0 0 0,-7-1 0,0 0 0,-1 1 0,0 0 0,0 1 0,0 0 0,0 0 0,-12 3 0,15-1 0,0 0 0,0 1 0,1-1 0,-1 2 0,1-1 0,-1 1 0,1 0 0,0 0 0,1 1 0,-1 0 0,1 0 0,0 1 0,0-1 0,0 1 0,1 1 0,0-1 0,-7 14 0,8-14 0,1 0 0,0 0 0,1 1 0,0-1 0,0 1 0,0 0 0,1-1 0,0 1 0,0 0 0,0 0 0,1 0 0,0 0 0,1 0 0,0 0 0,0 0 0,0-1 0,1 1 0,-1 0 0,2-1 0,-1 1 0,6 9 0,-3-7 14,1 0-1,1 0 0,0-1 0,0 0 1,0 0-1,1-1 0,0 0 1,10 7-1,-1-2-384,1-1-1,1-1 1,20 9 0,8 0-6455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1.316"/>
    </inkml:context>
    <inkml:brush xml:id="br0">
      <inkml:brushProperty name="width" value="0.05" units="cm"/>
      <inkml:brushProperty name="height" value="0.05" units="cm"/>
    </inkml:brush>
  </inkml:definitions>
  <inkml:trace contextRef="#ctx0" brushRef="#br0">1 107 24575,'8'8'0,"1"0"0,0-1 0,1 0 0,0-1 0,0 0 0,0-1 0,0 0 0,1 0 0,0-1 0,0-1 0,0 0 0,1 0 0,-1-1 0,14 0 0,-17-1 0,1-1 0,-1 0 0,1 0 0,-1-1 0,1 0 0,-1-1 0,1 0 0,-1 0 0,0-1 0,0 0 0,0 0 0,0-1 0,-1 0 0,0 0 0,1-1 0,-1 0 0,-1 0 0,1-1 0,10-11 0,-16 16 0,0 0 0,0-1 0,1 1 0,-1-1 0,0 1 0,-1-1 0,1 0 0,0 1 0,0-1 0,-1 0 0,1 0 0,-1 0 0,1 1 0,-1-1 0,0 0 0,0 0 0,0 0 0,0 0 0,0 0 0,0 1 0,0-1 0,0 0 0,-2-2 0,1 1 0,-1 0 0,1 0 0,-1 0 0,0 0 0,0 0 0,0 1 0,-1-1 0,1 1 0,-1 0 0,1 0 0,-1 0 0,-3-2 0,-3-2 0,0 1 0,0 1 0,0 0 0,-1 0 0,1 1 0,-1 0 0,0 0 0,-10 0 0,11 2 0,1 0 0,-1 1 0,1 1 0,-1-1 0,1 1 0,0 0 0,-1 1 0,1 0 0,0 1 0,0-1 0,0 2 0,0-1 0,1 1 0,0 0 0,-1 0 0,1 1 0,1 0 0,-1 0 0,1 1 0,0 0 0,0 0 0,0 0 0,1 1 0,0 0 0,0 0 0,1 0 0,0 1 0,0-1 0,1 1 0,0 0 0,0 0 0,1 0 0,0 0 0,0 1 0,1-1 0,0 0 0,1 1 0,0 14 0,2-11-57,0 0 0,0 0 1,1 0-1,1 0 0,0-1 0,0 0 0,1 1 0,1-2 0,0 1 0,0-1 0,1 1 1,0-2-1,1 1 0,0-1 0,0 0 0,1-1 0,1 0 0,-1 0 0,1-1 1,0-1-1,1 1 0,-1-2 0,16 7 0,4 0-6769</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1.672"/>
    </inkml:context>
    <inkml:brush xml:id="br0">
      <inkml:brushProperty name="width" value="0.05" units="cm"/>
      <inkml:brushProperty name="height" value="0.05" units="cm"/>
    </inkml:brush>
  </inkml:definitions>
  <inkml:trace contextRef="#ctx0" brushRef="#br0">14 28 24575,'-8'-17'0,"2"6"0,11 13 0,9 11 0,0 1 0,-2 1 0,0 0 0,0 0 0,-1 1 0,13 28 0,-7 4 0,-17-46 0,1 0 0,-1-1 0,1 1 0,-1 0 0,0-1 0,1 1 0,-1 0 0,0 0 0,0-1 0,0 1 0,-1 0 0,1-1 0,0 1 0,-1 0 0,1-1 0,-1 1 0,1 0 0,-1-1 0,0 1 0,0-1 0,0 1 0,0-1 0,0 0 0,0 1 0,-2 1 0,3-3 0,0 1 0,-1-1 0,1 0 0,0 0 0,-1 0 0,1 1 0,-1-1 0,1 0 0,0 0 0,-1 0 0,1 0 0,-1 0 0,1 0 0,0 0 0,-1 0 0,1 0 0,-1 0 0,1 0 0,0 0 0,-1 0 0,1 0 0,-1 0 0,1 0 0,0 0 0,-1 0 0,1 0 0,0-1 0,-1 1 0,1 0 0,0 0 0,-1 0 0,1-1 0,0 1 0,-1 0 0,1 0 0,0-1 0,-1 0 0,-4-18 0,8-23 0,1 31 0,-1 0 0,2 1 0,-1 0 0,1 0 0,1 0 0,0 0 0,0 1 0,14-15 0,-17 20 0,1-1 0,0 1 0,1 0 0,-1 0 0,1 1 0,0-1 0,0 1 0,0 0 0,0 0 0,0 1 0,1-1 0,-1 1 0,1 0 0,-1 1 0,1 0 0,0-1 0,0 2 0,7-1 0,-9 1 6,-1 1 0,1 0-1,0 0 1,-1 0-1,1 0 1,-1 1 0,0-1-1,1 1 1,-1 0 0,0 0-1,0 0 1,0 0 0,0 1-1,-1-1 1,1 1-1,0 0 1,-1 0 0,0-1-1,0 2 1,3 4 0,2 6-365,0 0 0,-1 0 1,6 22-1,-11-35 310,6 24-6777</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2.142"/>
    </inkml:context>
    <inkml:brush xml:id="br0">
      <inkml:brushProperty name="width" value="0.05" units="cm"/>
      <inkml:brushProperty name="height" value="0.05" units="cm"/>
    </inkml:brush>
  </inkml:definitions>
  <inkml:trace contextRef="#ctx0" brushRef="#br0">215 183 24575,'4'-5'0,"0"1"0,0-2 0,-1 1 0,1 0 0,-1-1 0,0 1 0,-1-1 0,1 0 0,-1 0 0,-1 0 0,1 0 0,-1-1 0,0 1 0,0 0 0,-1-1 0,1 1 0,-1 0 0,-1-7 0,0 10 0,1 0 0,-1 0 0,1 0 0,-1 0 0,0 0 0,0 0 0,-1 0 0,1 0 0,0 0 0,-1 1 0,0-1 0,1 1 0,-1-1 0,0 1 0,0 0 0,-1 0 0,1-1 0,0 1 0,-1 1 0,1-1 0,-1 0 0,0 1 0,1-1 0,-1 1 0,0 0 0,0 0 0,0 0 0,0 0 0,0 1 0,0-1 0,0 1 0,0-1 0,0 1 0,0 0 0,0 0 0,-1 1 0,-4 0 0,-2 1 0,1 1 0,0 0 0,-1 0 0,1 1 0,0 0 0,1 0 0,-1 1 0,1 0 0,0 1 0,0 0 0,0 0 0,1 0 0,0 1 0,-9 11 0,13-13 0,-1-1 0,1 1 0,0 0 0,0 0 0,1 0 0,0 0 0,0 1 0,0-1 0,0 0 0,1 1 0,-1 8 0,1-10 0,2 1 0,-1-1 0,0 0 0,1 0 0,-1 0 0,1 0 0,1-1 0,-1 1 0,0 0 0,1 0 0,0 0 0,-1-1 0,2 1 0,-1-1 0,0 0 0,1 1 0,4 3 0,-3-3 0,1 0 0,-1 0 0,1-1 0,0 1 0,0-1 0,1-1 0,-1 1 0,0-1 0,1 0 0,0 0 0,-1 0 0,1-1 0,0 0 0,0 0 0,0 0 0,0-1 0,0 0 0,0 0 0,0 0 0,-1-1 0,1 0 0,0 0 0,0-1 0,0 0 0,-1 0 0,1 0 0,-1 0 0,1-1 0,-1 0 0,0 0 0,0 0 0,-1-1 0,9-7 0,-11 9 0,22-16 0,-23 18 0,-1 0 0,1 0 0,-1-1 0,1 1 0,0 0 0,-1 0 0,1 0 0,-1 0 0,1 0 0,0 0 0,-1 0 0,1 0 0,-1 0 0,1 0 0,0 0 0,-1 0 0,1 1 0,-1-1 0,1 0 0,-1 0 0,1 1 0,-1-1 0,1 0 0,-1 0 0,1 1 0,-1-1 0,1 1 0,-1-1 0,1 0 0,-1 1 0,0-1 0,1 1 0,-1-1 0,0 1 0,1-1 0,-1 1 0,0 0 0,0-1 0,1 1 0,-1-1 0,0 1 0,0-1 0,0 1 0,0 1 0,3 11 0,-1 1 0,-1 0 0,0 21 0,2 18 0,4-4 0,4 49 0,-10-90 0,-1 1 0,0-1 0,-1 0 0,0 0 0,0 0 0,-1-1 0,0 1 0,0 0 0,-5 10 0,6-15 0,-1 0 0,0 0 0,0 0 0,0-1 0,-1 1 0,1-1 0,-1 1 0,1-1 0,-1 0 0,0 0 0,1 0 0,-1 0 0,0-1 0,0 1 0,-1-1 0,1 1 0,0-1 0,0 0 0,-1-1 0,1 1 0,-1 0 0,1-1 0,0 0 0,-1 0 0,1 0 0,-1 0 0,1 0 0,-1-1 0,1 0 0,0 1 0,-4-2 0,1 0 0,0 0 0,0 0 0,0-1 0,1 1 0,-1-1 0,1 0 0,0-1 0,0 1 0,0-1 0,0 0 0,0 0 0,1-1 0,0 0 0,0 1 0,0-1 0,-4-8 0,5 6-50,-1 0-1,2-1 1,-1 0-1,1 0 0,0 0 1,1 0-1,0 0 1,0 0-1,1 0 1,0 0-1,0 0 0,1 0 1,0 0-1,0 0 1,1 0-1,0 0 1,0 0-1,1 1 0,0-1 1,1 1-1,-1-1 1,1 1-1,1 1 1,-1-1-1,1 0 1,8-7-1,9-9-6775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36.955"/>
    </inkml:context>
    <inkml:brush xml:id="br0">
      <inkml:brushProperty name="width" value="0.05" units="cm"/>
      <inkml:brushProperty name="height" value="0.05" units="cm"/>
    </inkml:brush>
  </inkml:definitions>
  <inkml:trace contextRef="#ctx0" brushRef="#br0">301 157 24575,'-8'-13'0,"0"-1"0,-17-20 0,16 23 0,0 0 0,1-1 0,-7-13 0,15 24 0,-1 0 0,1 0 0,-1 0 0,1 0 0,0 0 0,-1 0 0,1 0 0,0 1 0,0-1 0,0 0 0,0 0 0,0 0 0,0 0 0,0 0 0,0 0 0,0 0 0,0 0 0,0 0 0,1 0 0,-1 0 0,0 0 0,1 0 0,-1 1 0,1-1 0,-1 0 0,1 0 0,-1 0 0,1 1 0,-1-1 0,1 0 0,0 0 0,0 1 0,-1-1 0,1 1 0,0-1 0,0 1 0,0-1 0,-1 1 0,1-1 0,0 1 0,0 0 0,0-1 0,0 1 0,0 0 0,0 0 0,0 0 0,0 0 0,0 0 0,1 0 0,9-2 0,0 2 0,0-1 0,16 2 0,-17 0 0,608 38-180,-530-35-61,1639 55-417,-1676-59 658,-27-2 0,0 2 0,1 1 0,-2 1 0,1 2 0,36 8 0,-58-12 10,1 1-1,-1 0 1,0 0 0,1 0-1,-1 0 1,0 0 0,0 1-1,0-1 1,0 0 0,0 1-1,0 0 1,0-1 0,0 1-1,-1 0 1,3 4 0,-3-5 15,0 1 1,-1 0-1,1-1 1,-1 1-1,0 0 1,1 0-1,-1 0 1,0-1-1,0 1 1,0 0-1,0 0 0,0 0 1,-1-1-1,1 1 1,0 0-1,-2 3 1,-3 6 90,-1-1-1,0 0 1,0 0 0,-1 0-1,-13 13 1,-2 6-319,5-1 203,1 0 0,1 2 0,1-1 0,2 2 0,1 0 0,-7 35 0,2 8 0,-9 115 0,18-65 0,6-1 0,16 136 0,-15-250 0,3 16 0,-1 0 0,-1 0 0,-2 1 0,-5 43 0,5-64 0,0 0 0,0 1 0,-1-1 0,0 0 0,0 0 0,0 0 0,0 0 0,-1 0 0,0-1 0,0 1 0,0-1 0,0 0 0,-1 1 0,0-2 0,0 1 0,0 0 0,0-1 0,0 0 0,-1 0 0,0 0 0,1 0 0,-1-1 0,0 0 0,0 0 0,0 0 0,-1 0 0,1-1 0,-7 1 0,-52 3 0,1-3 0,-1-2 0,-107-16 0,120 11 0,-893-63-366,691 64 183,-439 51-1,643-41 243,-255 27-1361,268-32-4913</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2.516"/>
    </inkml:context>
    <inkml:brush xml:id="br0">
      <inkml:brushProperty name="width" value="0.05" units="cm"/>
      <inkml:brushProperty name="height" value="0.05" units="cm"/>
    </inkml:brush>
  </inkml:definitions>
  <inkml:trace contextRef="#ctx0" brushRef="#br0">1 6 24575,'0'-4'0,"0"2"0,4 3 0,2 4 0,0 7 0,3 6 0,1 9 0,-2 5 0,2 1 0,0 0 0,-2-1 0,2-1 0,0-7-8191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2.859"/>
    </inkml:context>
    <inkml:brush xml:id="br0">
      <inkml:brushProperty name="width" value="0.05" units="cm"/>
      <inkml:brushProperty name="height" value="0.05" units="cm"/>
    </inkml:brush>
  </inkml:definitions>
  <inkml:trace contextRef="#ctx0" brushRef="#br0">0 1 24575,'1'17'0,"1"1"0,1-1 0,5 20 0,-4-18 0,5 42 0,-9-15 0,1 7 0,1-40 0,1-18 0,4-26 0,3 0 0,24-56 0,-30 78 0,0 0 0,1 1 0,0 0 0,1-1 0,0 2 0,0-1 0,0 1 0,1 0 0,0 0 0,1 1 0,-1-1 0,1 2 0,0-1 0,11-4 0,-17 9 7,1 0-1,0 0 0,0 0 0,0 1 1,0-1-1,0 1 0,0 0 1,0 0-1,0 0 0,0 0 1,0 0-1,0 0 0,0 1 0,0 0 1,0-1-1,0 1 0,0 0 1,4 3-1,-2-1-192,0 0 1,0 1-1,0-1 0,0 1 1,0 0-1,-1 1 1,8 9-1,3 5-6640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3.233"/>
    </inkml:context>
    <inkml:brush xml:id="br0">
      <inkml:brushProperty name="width" value="0.05" units="cm"/>
      <inkml:brushProperty name="height" value="0.05" units="cm"/>
    </inkml:brush>
  </inkml:definitions>
  <inkml:trace contextRef="#ctx0" brushRef="#br0">28 111 24575,'7'0'0,"-1"1"0,0 0 0,0 1 0,0 0 0,9 3 0,19 5 0,-24-9 0,1 0 0,0 0 0,-1-1 0,1 0 0,0-1 0,16-3 0,-23 3 0,-1 1 0,1-1 0,0-1 0,-1 1 0,1 0 0,-1-1 0,0 0 0,1 0 0,-1 0 0,0 0 0,0 0 0,0-1 0,-1 1 0,1-1 0,0 0 0,-1 0 0,0 0 0,0 0 0,0 0 0,0 0 0,0-1 0,1-3 0,-2 6 0,-1-1 0,1 0 0,-1 1 0,0-1 0,1 1 0,-1-1 0,0 0 0,0 1 0,0-1 0,0 0 0,-1 1 0,1-1 0,0 0 0,-1 1 0,1-1 0,-1 1 0,1-1 0,-1 1 0,0-1 0,0 1 0,-1-3 0,-1 1 0,1 1 0,-1-1 0,0 1 0,1 0 0,-1 0 0,0 0 0,0 0 0,0 1 0,-7-3 0,0 0 0,0 2 0,1-1 0,-1 1 0,-1 0 0,1 1 0,-13 0 0,16 2 0,1 0 0,0 0 0,0 0 0,-1 0 0,1 1 0,0 0 0,0 1 0,1-1 0,-1 1 0,0 0 0,1 1 0,0-1 0,0 1 0,0 0 0,0 0 0,0 1 0,1-1 0,0 1 0,0 0 0,0 0 0,1 0 0,-1 1 0,1-1 0,1 1 0,-1 0 0,1 0 0,0 0 0,-3 12 0,4-10 0,-1 0 0,1 0 0,0 0 0,0 0 0,1 0 0,0 0 0,1 0 0,0 0 0,0 0 0,1 0 0,0 0 0,0 0 0,0-1 0,1 1 0,1-1 0,-1 1 0,1-1 0,0 0 0,1-1 0,0 1 0,0-1 0,9 9 0,-7-9-105,0-1 0,1 0 0,-1 0 0,1-1 0,0 0 0,0-1 0,1 1 0,-1-2 0,1 1 0,-1-1 0,1 0 0,13 0 0,18-1-6721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3.962"/>
    </inkml:context>
    <inkml:brush xml:id="br0">
      <inkml:brushProperty name="width" value="0.05" units="cm"/>
      <inkml:brushProperty name="height" value="0.05" units="cm"/>
    </inkml:brush>
  </inkml:definitions>
  <inkml:trace contextRef="#ctx0" brushRef="#br0">1 43 24575,'0'-43'0,"17"93"0,81 288 0,-97-336 0,0 1 0,0-1 0,0 1 0,0-1 0,0 1 0,1-1 0,-1 0 0,1 0 0,-1 0 0,1 0 0,3 4 0,-4-6 0,-1 0 0,1 0 0,-1 1 0,0-1 0,1 0 0,-1 0 0,0 0 0,1 0 0,-1 0 0,0 0 0,1 0 0,-1 0 0,1 0 0,-1 0 0,0 0 0,1 0 0,-1 0 0,0 0 0,1 0 0,-1 0 0,1-1 0,-1 1 0,0 0 0,1 0 0,-1 0 0,0-1 0,1 1 0,-1 0 0,11-19 0,-9 14 0,8-24 0,1 0 0,1 1 0,31-50 0,-39 72 0,0 0 0,0 0 0,1 0 0,-1 1 0,2 0 0,-1 0 0,0 0 0,1 0 0,0 1 0,0 0 0,0 0 0,1 1 0,-1 0 0,1 0 0,0 0 0,0 1 0,0 0 0,0 0 0,0 1 0,0 0 0,1 0 0,8 0 0,-13 1 0,-1 1 0,1-1 0,-1 0 0,1 0 0,-1 1 0,1 0 0,-1-1 0,0 1 0,0 0 0,1 0 0,-1 0 0,0 1 0,0-1 0,0 0 0,0 1 0,0-1 0,0 1 0,0 0 0,-1 0 0,4 3 0,-3-1 0,0 0 0,-1 0 0,1 0 0,-1 0 0,0 0 0,0 0 0,0 0 0,-1 0 0,1 0 0,-1 0 0,0 7 0,-1 0 0,0 0 0,-1-1 0,0 1 0,-1-1 0,0 1 0,-1-1 0,0 0 0,-10 18 0,7-19 15,0 0 0,0 0 0,-1-1 0,0 0 0,-1 0 0,0-1 0,-15 10 0,17-12-150,-1-1 0,1 0 0,-1 0 0,0-1 0,0 0 0,0 0 0,-1-1 0,1 0 0,-1 0 0,-13 0 0,1-4-6691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4.383"/>
    </inkml:context>
    <inkml:brush xml:id="br0">
      <inkml:brushProperty name="width" value="0.05" units="cm"/>
      <inkml:brushProperty name="height" value="0.05" units="cm"/>
    </inkml:brush>
  </inkml:definitions>
  <inkml:trace contextRef="#ctx0" brushRef="#br0">69 2 24575,'-2'62'0,"0"-38"0,1-1 0,2 1 0,0 0 0,1 0 0,10 41 0,-11-62 0,0 0 0,0 0 0,0 0 0,0 0 0,0-1 0,1 1 0,-1 0 0,1-1 0,0 1 0,0-1 0,0 0 0,0 1 0,0-1 0,1 0 0,-1 0 0,0-1 0,1 1 0,0 0 0,-1-1 0,1 0 0,0 1 0,0-1 0,0 0 0,0 0 0,0-1 0,0 1 0,0-1 0,0 1 0,0-1 0,0 0 0,6-1 0,-3 0 0,0 0 0,0 0 0,-1-1 0,1 0 0,0 0 0,-1-1 0,1 0 0,-1 0 0,1 0 0,-1 0 0,-1-1 0,1 0 0,0 0 0,-1 0 0,5-6 0,-6 6 0,0 0 0,0 0 0,0 0 0,0 0 0,-1-1 0,0 1 0,0-1 0,0 0 0,0 0 0,-1 1 0,0-1 0,0 0 0,0 0 0,0 0 0,-1 0 0,0-1 0,0 1 0,0 0 0,-1 0 0,0 0 0,0 0 0,0 0 0,0 0 0,-1 1 0,0-1 0,-4-8 0,1 5 0,-1 0 0,1 0 0,-1 1 0,-1 0 0,0 0 0,0 0 0,0 1 0,0 0 0,-1 0 0,0 1 0,0 0 0,-1 0 0,-13-4 0,12 5-124,1 0 0,-1 1 0,0 0 0,0 1 0,-1 0 0,1 0-1,0 1 1,-1 1 0,1 0 0,-18 2 0,7 4-6702</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4.709"/>
    </inkml:context>
    <inkml:brush xml:id="br0">
      <inkml:brushProperty name="width" value="0.05" units="cm"/>
      <inkml:brushProperty name="height" value="0.05" units="cm"/>
    </inkml:brush>
  </inkml:definitions>
  <inkml:trace contextRef="#ctx0" brushRef="#br0">107 17 24575,'23'-6'0,"-13"1"0,-10 5 0,0 0 0,0 0 0,0 0 0,0 0 0,0 0 0,0 0 0,0-1 0,0 1 0,0 0 0,0 0 0,0 0 0,0 0 0,0 0 0,0 0 0,0-1 0,0 1 0,0 0 0,0 0 0,0 0 0,0 0 0,0 0 0,0-1 0,0 1 0,0 0 0,0 0 0,0 0 0,0 0 0,0 0 0,0 0 0,0-1 0,0 1 0,0 0 0,0 0 0,-1 0 0,1 0 0,0 0 0,0 0 0,0 0 0,0 0 0,0 0 0,0 0 0,0-1 0,-1 1 0,1 0 0,0 0 0,0 0 0,0 0 0,0 0 0,0 0 0,0 0 0,-1 0 0,1 0 0,0 0 0,-2 0 0,0 0 0,0 0 0,0 0 0,0 0 0,0 0 0,0 0 0,0 0 0,0 1 0,0-1 0,0 1 0,0 0 0,0-1 0,0 1 0,1 0 0,-1 0 0,0 0 0,1 0 0,-1 1 0,-1 1 0,-31 27 0,26-22 0,1 0 0,1 0 0,-1 1 0,1 0 0,1 1 0,0-1 0,0 1 0,-4 15 0,8-23 0,0 1 0,0-1 0,0 1 0,1 0 0,-1-1 0,1 1 0,0 0 0,0 0 0,0-1 0,0 1 0,0 0 0,0 0 0,1-1 0,-1 1 0,1 0 0,0-1 0,0 1 0,0-1 0,0 1 0,0-1 0,1 1 0,-1-1 0,1 0 0,-1 0 0,1 1 0,0-1 0,0 0 0,0-1 0,0 1 0,0 0 0,0-1 0,1 1 0,-1-1 0,0 1 0,1-1 0,-1 0 0,1 0 0,2 0 0,1 0-97,-1 0-1,1-1 1,-1 0-1,0 0 1,1 0-1,-1-1 1,0 0-1,1 0 1,-1 0-1,0 0 1,0-1-1,0 0 0,8-4 1,12-5-6729</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5.083"/>
    </inkml:context>
    <inkml:brush xml:id="br0">
      <inkml:brushProperty name="width" value="0.05" units="cm"/>
      <inkml:brushProperty name="height" value="0.05" units="cm"/>
    </inkml:brush>
  </inkml:definitions>
  <inkml:trace contextRef="#ctx0" brushRef="#br0">27 44 24575,'-1'-4'0,"0"0"0,0 0 0,0-1 0,0 1 0,-1 0 0,0 0 0,0 0 0,-4-6 0,6 10 0,0 0 0,0 0 0,0 1 0,0-1 0,0 0 0,0 0 0,0 0 0,0 0 0,0 1 0,0-1 0,0 0 0,0 0 0,0 0 0,0 1 0,0-1 0,0 0 0,0 0 0,0 0 0,0 0 0,0 0 0,0 1 0,0-1 0,-1 0 0,1 0 0,0 0 0,0 0 0,0 0 0,0 0 0,0 1 0,-1-1 0,1 0 0,0 0 0,0 0 0,0 0 0,0 0 0,-1 0 0,1 0 0,0 0 0,0 0 0,0 0 0,0 0 0,-1 0 0,1 0 0,0 0 0,0 0 0,0 0 0,0 0 0,-1 0 0,1 0 0,0 0 0,0 0 0,0 0 0,0 0 0,-1 0 0,1-1 0,0 1 0,0 0 0,0 0 0,0 0 0,0 0 0,-1 0 0,1 0 0,0 0 0,0-1 0,0 1 0,0 0 0,0 0 0,0 0 0,-2 15 0,6 31 0,2-2 0,2 1 0,2-1 0,2 0 0,1-1 0,3 0 0,30 58 0,-32-77-1365,0-6-5461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5.413"/>
    </inkml:context>
    <inkml:brush xml:id="br0">
      <inkml:brushProperty name="width" value="0.05" units="cm"/>
      <inkml:brushProperty name="height" value="0.05" units="cm"/>
    </inkml:brush>
  </inkml:definitions>
  <inkml:trace contextRef="#ctx0" brushRef="#br0">0 146 24575,'2'-7'0,"0"1"0,0 1 0,1-1 0,-1 0 0,1 1 0,4-7 0,-7 12 0,1 0 0,-1 0 0,0 0 0,0 0 0,1 0 0,-1 0 0,0-1 0,1 1 0,-1 0 0,0 0 0,0 0 0,1 0 0,-1 0 0,0 0 0,1 0 0,-1 0 0,0 0 0,0 0 0,1 1 0,-1-1 0,0 0 0,0 0 0,1 0 0,-1 0 0,0 0 0,0 0 0,1 1 0,-1-1 0,0 0 0,0 0 0,1 0 0,-1 1 0,0-1 0,0 0 0,0 0 0,0 0 0,1 1 0,-1-1 0,0 0 0,0 0 0,0 1 0,0-1 0,0 0 0,0 1 0,0-1 0,0 0 0,0 1 0,8 14 0,4 25 0,-8-24 0,1 0 0,1-1 0,13 26 0,-17-37 0,0 0 0,1-1 0,-1 1 0,1-1 0,0 0 0,0 1 0,0-1 0,1-1 0,-1 1 0,1 0 0,-1-1 0,1 0 0,0 0 0,0 0 0,0 0 0,0 0 0,0-1 0,8 2 0,-8-3 0,-1 1 0,1-1 0,-1 0 0,0 0 0,1 0 0,-1-1 0,0 1 0,1-1 0,-1 0 0,0 0 0,0 0 0,1 0 0,-1-1 0,0 1 0,5-4 0,-3 1 0,0 0 0,0-1 0,0 1 0,-1-1 0,1 0 0,-1 0 0,6-11 0,-3 3 0,0 0 0,-1-1 0,-1 1 0,0-2 0,-1 1 0,4-24 0,-7 28 0,0 0 0,-1 0 0,0-1 0,-2-12 0,2 20 0,-1 0 0,1 0 0,-1 0 0,1 0 0,-1 0 0,0 1 0,0-1 0,0 0 0,0 1 0,-1-1 0,1 1 0,-1-1 0,1 1 0,-1 0 0,0 0 0,0-1 0,0 1 0,0 0 0,-4-2 0,5 3 0,-1 1 0,1 0 0,0 0 0,0 0 0,0 0 0,0 0 0,0 0 0,-1 0 0,1 0 0,0 0 0,0 0 0,0 1 0,0-1 0,0 0 0,0 1 0,0-1 0,0 1 0,0-1 0,0 1 0,0-1 0,0 1 0,0 0 0,0 0 0,0-1 0,1 1 0,-1 0 0,0 0 0,0 0 0,1 0 0,-1 0 0,1 0 0,-1 0 0,1 0 0,-1 0 0,1 0 0,0 0 0,-1 2 0,-2 5 0,1-1 0,0 0 0,0 1 0,0 10 0,0 7 0,2 0 0,1 0 0,7 44 0,22 75 0,-15-81 0,0-4 0,-9-41 0,-1 1 0,0 0 0,-2 0 0,0 0 0,-1 0 0,-1 27 0,-1-44 0,0 0 0,0 0 0,0 0 0,0-1 0,-1 1 0,1 0 0,0 0 0,-1-1 0,1 1 0,-1 0 0,0-1 0,0 1 0,0 0 0,1-1 0,-1 1 0,-1-1 0,1 0 0,0 1 0,0-1 0,0 0 0,-1 0 0,1 1 0,-1-1 0,1 0 0,-1 0 0,1-1 0,-1 1 0,0 0 0,1 0 0,-1-1 0,0 1 0,1-1 0,-1 0 0,0 1 0,0-1 0,0 0 0,1 0 0,-1 0 0,0 0 0,0 0 0,0-1 0,1 1 0,-1 0 0,0-1 0,1 0 0,-1 1 0,-2-2 0,-6-2 0,1 0 0,-1-1 0,1-1 0,0 1 0,0-1 0,-13-12 0,3 0 0,1 0 0,1-1 0,0-1 0,2-1 0,0 0 0,1-1 0,2-1 0,0 1 0,-12-35 0,22 52 10,1-1 0,0 1 0,0-1 0,0 1 0,1 0 0,0-1 0,0 1 0,0-1 0,1 1 0,-1-1 0,4-8 0,-4 12-49,1 0 0,0 0 0,0 1 0,-1-1 0,1 1 0,0-1-1,0 1 1,1-1 0,-1 1 0,0-1 0,0 1 0,1 0 0,-1 0 0,1 0 0,-1 0 0,1 0 0,-1 0 0,1 0-1,0 0 1,0 1 0,-1-1 0,1 1 0,0-1 0,0 1 0,-1-1 0,1 1 0,0 0 0,0 0 0,0 0 0,0 0 0,-1 0-1,1 1 1,0-1 0,0 1 0,0-1 0,-1 1 0,3 0 0,21 8-6787</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6.111"/>
    </inkml:context>
    <inkml:brush xml:id="br0">
      <inkml:brushProperty name="width" value="0.05" units="cm"/>
      <inkml:brushProperty name="height" value="0.05" units="cm"/>
    </inkml:brush>
  </inkml:definitions>
  <inkml:trace contextRef="#ctx0" brushRef="#br0">0 216 24575,'6'-7'0,"-1"0"0,0 0 0,0 0 0,5-11 0,7-9 0,-20 34 0,0 0 0,1 1 0,0-1 0,0 1 0,0-1 0,1 1 0,0 7 0,-4 69 0,5-76 0,0 0 0,0 0 0,0 1 0,1-1 0,1 0 0,-1 0 0,1 0 0,1 0 0,-1 0 0,7 12 0,-7-17 0,0 0 0,0 0 0,1 0 0,-1 0 0,1 0 0,0 0 0,0-1 0,0 1 0,0-1 0,0 0 0,0 0 0,1 0 0,-1-1 0,1 1 0,0-1 0,-1 1 0,1-1 0,0 0 0,0-1 0,-1 1 0,1-1 0,0 1 0,0-1 0,6-1 0,-3 1 0,1-1 0,0 0 0,-1-1 0,1 0 0,-1 0 0,0 0 0,1-1 0,-1 0 0,0 0 0,0-1 0,-1 0 0,1 0 0,-1-1 0,0 1 0,0-1 0,-1-1 0,1 1 0,5-9 0,-3 3 0,0-1 0,-1 0 0,0-1 0,-1 1 0,0-1 0,-1-1 0,0 1 0,-2-1 0,3-13 0,-3 37 0,0 0 0,1 1 0,0-1 0,0-1 0,1 1 0,0-1 0,1 0 0,0 0 0,10 12 0,-10-16 0,-1 0 0,1-1 0,0 0 0,0 0 0,0 0 0,0-1 0,1 0 0,-1 0 0,1-1 0,0 1 0,0-1 0,0-1 0,0 0 0,0 0 0,0 0 0,0-1 0,0 0 0,1 0 0,-1 0 0,0-1 0,0-1 0,13-3 0,-15 4 0,1-1 0,-1-1 0,1 1 0,-1-1 0,0 0 0,0 0 0,0 0 0,0-1 0,-1 1 0,1-1 0,-1 0 0,0-1 0,0 1 0,-1-1 0,1 0 0,-1 0 0,0 0 0,0 0 0,-1 0 0,1-1 0,-1 1 0,-1-1 0,1 1 0,-1-1 0,0 0 0,0 0 0,0 0 0,-1-6 0,-1 0 0,0 0 0,-1 0 0,0 1 0,-1-1 0,0 0 0,-1 1 0,0 0 0,-1 0 0,0 0 0,-9-14 0,9 16 0,-1 1 0,1 1 0,-1-1 0,-1 1 0,1 0 0,-1 1 0,-1-1 0,1 1 0,-1 1 0,0-1 0,0 1 0,0 1 0,-14-6 0,20 9-35,-1 0 0,1 0 0,-1 1 0,1-1 0,-1 1 0,0-1 0,1 1 0,-1 0 0,0 0 0,1 0 0,-1 0 0,0 1 0,1-1 0,-1 1 0,1-1 0,-1 1 0,1 0 0,-1 0 0,1 0 0,0 1 0,-1-1 0,1 0 0,0 1 0,0-1 0,0 1 0,0 0 0,0 0 0,0 0 0,0 0 0,1 0 0,-1 0 0,1 0 0,0 1 0,-1-1 0,1 0 0,0 1 0,0-1 0,-1 6 0,-2 12-6791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6.503"/>
    </inkml:context>
    <inkml:brush xml:id="br0">
      <inkml:brushProperty name="width" value="0.05" units="cm"/>
      <inkml:brushProperty name="height" value="0.05" units="cm"/>
    </inkml:brush>
  </inkml:definitions>
  <inkml:trace contextRef="#ctx0" brushRef="#br0">0 95 24575,'0'-94'0,"18"149"0,-8-7 0,10 44 0,16 185 0,0-361 0,-28 68 0,2-4 0,1 0 0,25-34 0,-33 50 0,-1 1 0,1-1 0,0 1 0,0 0 0,0 0 0,0 0 0,1 1 0,-1-1 0,1 1 0,-1-1 0,1 1 0,0 1 0,0-1 0,0 0 0,0 1 0,0 0 0,0 0 0,1 0 0,-1 0 0,0 1 0,9 0 0,-9 1 0,0 1 0,1-1 0,-1 1 0,0 0 0,0 0 0,0 0 0,0 1 0,-1 0 0,1-1 0,-1 1 0,1 0 0,-1 1 0,0-1 0,0 1 0,0-1 0,-1 1 0,1 0 0,-1 0 0,0 0 0,0 0 0,2 8 0,4 10 0,-1 0 0,7 42 0,-9-33-1365,-2-3-5461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37.985"/>
    </inkml:context>
    <inkml:brush xml:id="br0">
      <inkml:brushProperty name="width" value="0.05" units="cm"/>
      <inkml:brushProperty name="height" value="0.05" units="cm"/>
    </inkml:brush>
  </inkml:definitions>
  <inkml:trace contextRef="#ctx0" brushRef="#br0">1 752 24575,'0'1'0,"0"1"0,0 0 0,0 0 0,0-1 0,0 1 0,0 0 0,1 0 0,-1-1 0,1 1 0,-1 0 0,1-1 0,0 1 0,-1 0 0,1-1 0,0 1 0,0-1 0,0 0 0,0 1 0,2 1 0,-1-2 0,-1 0 0,0-1 0,1 1 0,-1-1 0,1 1 0,-1-1 0,0 0 0,1 1 0,-1-1 0,1 0 0,-1 0 0,1 0 0,-1 0 0,1 0 0,-1 0 0,1 0 0,-1-1 0,3 0 0,2-1 0,0 0 0,-1-1 0,1 1 0,0-2 0,-1 1 0,0 0 0,1-1 0,-2 0 0,8-7 0,35-44 0,74-117 0,-55 74 0,46-74 0,33-45 0,-143 214 0,0 0 0,0 0 0,1 0 0,-1 0 0,1 1 0,0-1 0,0 1 0,0-1 0,0 1 0,1 0 0,-1 0 0,6-2 0,-6 4 0,0-1 0,-1 1 0,1 0 0,0 0 0,0 0 0,0 0 0,-1 0 0,1 0 0,0 1 0,0-1 0,-1 1 0,1 0 0,0 0 0,-1 0 0,1 0 0,-1 1 0,5 2 0,2 2 0,0 0 0,0 1 0,-1 0 0,0 1 0,0-1 0,-1 2 0,0-1 0,0 1 0,-1 0 0,0 0 0,8 20 0,-1 2 0,-2 1 0,10 51 0,-16-57 0,2 0 0,0 0 0,2-1 0,1 0 0,15 28 0,-17-42 0,1 0 0,1-1 0,0-1 0,0 1 0,1-1 0,0-1 0,0 0 0,1-1 0,14 7 0,20 15 0,-42-26 0,0 0 0,1-1 0,-1 0 0,0 1 0,1-1 0,0-1 0,-1 1 0,1-1 0,0 0 0,0 0 0,0 0 0,0 0 0,0-1 0,5 0 0,-1-2 0,0 1 0,0-2 0,0 1 0,0-1 0,-1-1 0,15-6 0,14-10 0,0-2 0,-2-1 0,0-2 0,-2-1 0,-1-1 0,43-47 0,-23 17 0,102-99 0,-135 138 0,2 2 0,0 0 0,1 2 0,0 0 0,1 1 0,29-11 0,-49 23 0,-1 0 0,1 0 0,0 0 0,-1 0 0,1 0 0,0 1 0,0-1 0,-1 1 0,1-1 0,0 1 0,0 0 0,0 0 0,-1 1 0,1-1 0,0 1 0,0-1 0,-1 1 0,1 0 0,0 0 0,-1 0 0,5 2 0,-4 0 0,-1 0 0,1 0 0,-1 0 0,0 0 0,1 0 0,-2 0 0,1 1 0,0-1 0,-1 0 0,1 1 0,-1 0 0,0-1 0,0 1 0,-1 0 0,1 4 0,6 22 0,0 0 0,2-1 0,1 1 0,16 29 0,64 110 0,-9-19 0,-47-71 0,-24-53 0,1 0 0,0-1 0,2 0 0,1-1 0,32 41 0,-46-64 5,1 0 0,0 0 0,0 0 0,-1-1 0,1 1 0,0 0 1,0 0-1,0-1 0,0 1 0,0-1 0,0 1 0,0-1 0,0 1 0,0-1 0,0 0 0,0 1 0,0-1 0,0 0 0,1 0 0,-1 0-64,0 0 1,0-1-1,-1 1 0,1-1 1,0 1-1,-1 0 1,1-1-1,0 0 0,-1 1 1,1-1-1,-1 1 0,1-1 1,-1 0-1,1 1 0,-1-1 1,1 0-1,-1 1 0,1-1 1,-1 0-1,0 0 1,0 1-1,1-1 0,-1 0 1,0-1-1,5-18-6767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6.858"/>
    </inkml:context>
    <inkml:brush xml:id="br0">
      <inkml:brushProperty name="width" value="0.05" units="cm"/>
      <inkml:brushProperty name="height" value="0.05" units="cm"/>
    </inkml:brush>
  </inkml:definitions>
  <inkml:trace contextRef="#ctx0" brushRef="#br0">34 213 24575,'7'0'0,"0"-1"0,-1 1 0,1-1 0,0-1 0,-1 1 0,1-1 0,-1 0 0,1-1 0,-1 1 0,0-1 0,0-1 0,-1 1 0,1-1 0,0 0 0,-1 0 0,7-7 0,-9 8 0,-1 0 0,1 0 0,-1-1 0,0 1 0,0-1 0,0 1 0,0-1 0,0 0 0,-1 0 0,0 0 0,0 0 0,0 0 0,0 0 0,-1 0 0,1 0 0,-1 0 0,0 0 0,0-1 0,-1 1 0,1 0 0,-1 0 0,0 0 0,0 0 0,0 0 0,0 0 0,-1 1 0,-4-8 0,5 7 0,-2 1 0,1-1 0,0 1 0,-1 0 0,1 0 0,-1 0 0,0 0 0,0 0 0,0 0 0,0 1 0,-1-1 0,1 1 0,-1 0 0,1 0 0,-1 1 0,0-1 0,0 1 0,0-1 0,0 1 0,-6 0 0,8 0 0,-1 1 0,0 0 0,0 1 0,0-1 0,0 0 0,1 1 0,-1 0 0,0 0 0,0-1 0,1 1 0,-1 1 0,1-1 0,-1 0 0,1 1 0,-1-1 0,1 1 0,0 0 0,0 0 0,0 0 0,0 0 0,0 0 0,0 0 0,1 0 0,-1 1 0,1-1 0,-1 1 0,1-1 0,0 1 0,-2 5 0,-1 5 12,0 1 0,1-1 0,0 1 0,1 0 0,1 0 0,0 0 0,1 0 0,1 0 0,3 20 0,-3-26-90,0-1 0,1 1 0,0 0-1,0-1 1,1 1 0,0-1 0,0 0 0,1 0 0,0 0-1,0-1 1,1 1 0,0-1 0,0 0 0,0 0 0,1-1-1,-1 0 1,1 0 0,7 5 0,11 2-6748</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7.275"/>
    </inkml:context>
    <inkml:brush xml:id="br0">
      <inkml:brushProperty name="width" value="0.05" units="cm"/>
      <inkml:brushProperty name="height" value="0.05" units="cm"/>
    </inkml:brush>
  </inkml:definitions>
  <inkml:trace contextRef="#ctx0" brushRef="#br0">128 182 24575,'0'-1'0,"-1"1"0,1 0 0,0 0 0,0 0 0,-1 0 0,1 0 0,0 0 0,-1 0 0,1 0 0,0 0 0,0 0 0,-1 0 0,1 0 0,0 0 0,-1 0 0,1 0 0,0 0 0,-1 0 0,1 0 0,0 1 0,0-1 0,-1 0 0,1 0 0,0 0 0,0 0 0,-1 1 0,1-1 0,0 0 0,0 0 0,0 0 0,-1 1 0,1-1 0,0 0 0,0 0 0,0 1 0,0-1 0,0 0 0,-1 1 0,1-1 0,0 0 0,0 0 0,0 1 0,0-1 0,0 0 0,0 1 0,0-1 0,0 0 0,0 0 0,0 1 0,0-1 0,0 0 0,1 1 0,-1 0 0,1-1 0,-1 1 0,1 0 0,-1-1 0,1 1 0,-1-1 0,1 1 0,0-1 0,-1 0 0,1 1 0,0-1 0,-1 1 0,1-1 0,0 0 0,0 0 0,-1 0 0,1 1 0,0-1 0,0 0 0,0 0 0,-1 0 0,1 0 0,1 0 0,8-1 0,0-1 0,-1 0 0,1 0 0,-1-1 0,0 0 0,0-1 0,0 0 0,10-6 0,-17 9 0,0 0 0,0 0 0,0-1 0,0 1 0,0 0 0,0-1 0,0 0 0,0 1 0,-1-1 0,1 0 0,-1 0 0,1 0 0,-1 0 0,0 0 0,0 0 0,0 0 0,0-1 0,0 1 0,-1 0 0,1-1 0,0 1 0,-1 0 0,0-1 0,0 1 0,1 0 0,-1-1 0,-1 1 0,1-1 0,0 1 0,-1 0 0,1-1 0,-1 1 0,0 0 0,1-1 0,-1 1 0,0 0 0,0 0 0,-3-4 0,-1 0 0,1-1 0,-2 1 0,1 0 0,-1 0 0,0 0 0,0 1 0,0 0 0,-1 0 0,0 0 0,0 1 0,0 0 0,0 1 0,-1 0 0,-11-4 0,14 6 0,1-1 0,0 2 0,-1-1 0,1 0 0,-1 1 0,1 0 0,0 0 0,-1 0 0,1 0 0,-1 1 0,1 0 0,0 0 0,-1 0 0,1 0 0,0 1 0,0 0 0,0-1 0,0 2 0,0-1 0,0 0 0,1 1 0,-1-1 0,1 1 0,0 0 0,-1 1 0,1-1 0,-4 7 0,3-5 0,1 1 0,0-1 0,0 1 0,0 0 0,0 0 0,1 1 0,0-1 0,1 0 0,-1 1 0,1-1 0,1 1 0,-1 0 0,1-1 0,0 1 0,0-1 0,1 1 0,0-1 0,0 1 0,1-1 0,-1 1 0,4 6 0,-1-5 0,0 0 0,0-1 0,1 1 0,0-1 0,0 0 0,0 0 0,1 0 0,0-1 0,1 0 0,-1 0 0,1-1 0,0 1 0,1-2 0,-1 1 0,14 5 0,-11-6-97,-1-2-1,1 1 1,-1-1-1,1-1 1,0 0-1,0 0 1,-1-1-1,1 0 1,0 0-1,0-2 1,0 1-1,-1-1 0,15-4 1,10-5-6729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7.711"/>
    </inkml:context>
    <inkml:brush xml:id="br0">
      <inkml:brushProperty name="width" value="0.05" units="cm"/>
      <inkml:brushProperty name="height" value="0.05" units="cm"/>
    </inkml:brush>
  </inkml:definitions>
  <inkml:trace contextRef="#ctx0" brushRef="#br0">109 168 24575,'-25'-56'0,"16"35"0,0 0 0,-21-32 0,29 52 0,1 0 0,-1 0 0,1 0 0,-1 0 0,1 0 0,-1 0 0,0 0 0,0 1 0,1-1 0,-1 0 0,0 0 0,0 0 0,0 1 0,0-1 0,0 1 0,0-1 0,0 0 0,0 1 0,0 0 0,0-1 0,0 1 0,-1 0 0,-1-1 0,2 2 0,1-1 0,-1 1 0,0 0 0,0-1 0,1 1 0,-1 0 0,0 0 0,1 0 0,-1 0 0,1-1 0,-1 1 0,1 0 0,-1 0 0,1 0 0,0 0 0,-1 0 0,1 0 0,0 0 0,0 0 0,0 2 0,-2 9 0,2 0 0,-1 0 0,3 14 0,5 27 0,4-2 0,1 1 0,2-2 0,3 0 0,37 76 0,-12-42-1365,-26-54-5461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1.174"/>
    </inkml:context>
    <inkml:brush xml:id="br0">
      <inkml:brushProperty name="width" value="0.05" units="cm"/>
      <inkml:brushProperty name="height" value="0.05" units="cm"/>
    </inkml:brush>
  </inkml:definitions>
  <inkml:trace contextRef="#ctx0" brushRef="#br0">543 396 24575,'-20'0'0,"0"2"0,0 0 0,1 2 0,-1 0 0,1 1 0,-25 9 0,36-11 0,0 0 0,0-1 0,-1 0 0,1 0 0,-1-1 0,1 0 0,-17-1 0,21 0 0,1-1 0,0 1 0,-1-1 0,1 0 0,0 0 0,0 0 0,0-1 0,0 1 0,0-1 0,0 0 0,0 1 0,0-1 0,1-1 0,-1 1 0,1 0 0,-1-1 0,1 1 0,0-1 0,0 1 0,0-1 0,0 0 0,1 0 0,-2-4 0,-2-5 0,0-1 0,1-1 0,1 1 0,1 0 0,0-1 0,0 0 0,1 1 0,1-16 0,3-14 0,9-53 0,-10 82 0,0 1 0,2 0 0,-1 0 0,2 1 0,6-14 0,-11 24 0,2 0 0,-1 0 0,0 0 0,0 0 0,0 1 0,1-1 0,-1 0 0,1 1 0,-1-1 0,1 1 0,0 0 0,0-1 0,0 1 0,-1 0 0,1 0 0,3-1 0,-3 2 0,0 0 0,0 0 0,0 0 0,1 0 0,-1 0 0,0 0 0,-1 1 0,1-1 0,0 1 0,0 0 0,0-1 0,0 1 0,0 0 0,0 0 0,-1 0 0,1 0 0,0 0 0,-1 1 0,1-1 0,-1 0 0,3 4 0,7 9 0,0 1 0,-1 0 0,-1 0 0,0 1 0,-2 1 0,1-1 0,7 29 0,-5-18 0,16 41 0,65 189 0,-79-214 0,-1 1 0,-3 0 0,-1 0 0,0 48 0,-7-88 0,0 3 0,0 1 0,0-1 0,-1 1 0,-1 9 0,2-16 0,-1-1 0,1 1 0,0 0 0,0 0 0,0-1 0,0 1 0,-1 0 0,1 0 0,0-1 0,-1 1 0,1 0 0,-1-1 0,1 1 0,-1 0 0,1-1 0,-1 1 0,1-1 0,-1 1 0,0-1 0,1 1 0,-1-1 0,0 1 0,1-1 0,-1 0 0,0 1 0,1-1 0,-1 0 0,0 0 0,0 1 0,0-1 0,1 0 0,-1 0 0,0 0 0,0 0 0,1 0 0,-1 0 0,0 0 0,0 0 0,0-1 0,1 1 0,-1 0 0,0 0 0,0-1 0,1 1 0,-1 0 0,0-1 0,1 1 0,-1 0 0,0-1 0,1 1 0,-1-1 0,0 0 0,-14-10 0,0-1 0,-21-23 0,-22-17 0,47 44 0,0 0 0,-1 0 0,0 2 0,0-1 0,-1 2 0,0 0 0,0 0 0,0 1 0,-22-4 0,27 7 0,-1 1 0,1 0 0,-1 0 0,0 1 0,1 0 0,-1 0 0,1 1 0,0 0 0,0 0 0,-1 1 0,1 0 0,1 1 0,-1 0 0,0 0 0,1 0 0,-10 9 0,5-3 0,1 1 0,0 1 0,1-1 0,0 2 0,1-1 0,0 2 0,1-1 0,0 1 0,2 0 0,-1 0 0,-5 21 0,10-27 0,0-1 0,1 0 0,-1 1 0,2 0 0,-1-1 0,1 1 0,0-1 0,1 1 0,-1-1 0,2 1 0,1 9 0,-1-13 0,0 1 0,0 0 0,1-1 0,-1 1 0,1-1 0,0 0 0,0 0 0,0 0 0,1 0 0,-1-1 0,1 1 0,0-1 0,0 0 0,0 0 0,0 0 0,1-1 0,-1 1 0,6 1 0,24 7-1365,-3-5-5461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1.561"/>
    </inkml:context>
    <inkml:brush xml:id="br0">
      <inkml:brushProperty name="width" value="0.05" units="cm"/>
      <inkml:brushProperty name="height" value="0.05" units="cm"/>
    </inkml:brush>
  </inkml:definitions>
  <inkml:trace contextRef="#ctx0" brushRef="#br0">7 105 24575,'-2'-24'0,"-2"-10"0,4 33 0,0-1 0,0 1 0,0 0 0,0-1 0,0 1 0,0-1 0,0 1 0,0 0 0,1-1 0,-1 1 0,1 0 0,-1 0 0,1-1 0,-1 1 0,1 0 0,1-2 0,-1 2 0,0 1 0,0 0 0,0-1 0,0 1 0,0 0 0,0 0 0,0 0 0,0-1 0,0 1 0,0 0 0,-1 0 0,1 0 0,0 0 0,0 1 0,0-1 0,0 0 0,0 0 0,0 1 0,0-1 0,0 0 0,0 1 0,0-1 0,-1 1 0,1-1 0,0 1 0,0-1 0,0 1 0,0 0 0,23 22 0,-22-21 0,26 29 0,-2 2 0,-1 1 0,-2 1 0,-1 1 0,-2 1 0,29 72 0,-47-114 0,-1-17 0,-1-29 0,0 26 0,1-96 0,0 110 0,0 0 0,1 1 0,0-1 0,1 1 0,0 0 0,1-1 0,0 2 0,10-19 0,-13 25 0,0 1 0,1 0 0,-1 0 0,1 0 0,0 0 0,0 0 0,-1 0 0,1 1 0,0-1 0,0 0 0,1 1 0,-1 0 0,0-1 0,0 1 0,1 0 0,-1 0 0,1 1 0,-1-1 0,1 0 0,2 0 0,-2 1 0,1 1 0,-1-1 0,0 1 0,0-1 0,0 1 0,0 0 0,0 0 0,0 0 0,0 1 0,0-1 0,0 1 0,0-1 0,-1 1 0,3 2 0,5 5 0,-1 0 0,0 1 0,0 0 0,-1 0 0,0 0 0,11 21 0,16 49 21,-29-62-252,2 0 0,0 0 0,0-1 0,2 0 0,21 27 0,-13-24-6595</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1.916"/>
    </inkml:context>
    <inkml:brush xml:id="br0">
      <inkml:brushProperty name="width" value="0.05" units="cm"/>
      <inkml:brushProperty name="height" value="0.05" units="cm"/>
    </inkml:brush>
  </inkml:definitions>
  <inkml:trace contextRef="#ctx0" brushRef="#br0">124 152 24575,'1'-9'0,"0"0"0,1 0 0,-1 0 0,2 1 0,4-14 0,-3 13 0,-2 0 0,1 0 0,-1 0 0,2-14 0,-4 22 0,0 0 0,0 0 0,0 0 0,0 0 0,0 0 0,0 0 0,0 0 0,0-1 0,0 1 0,0 0 0,-1 0 0,1 0 0,0 0 0,-1 0 0,1 0 0,-1 0 0,1 1 0,-1-1 0,0 0 0,1 0 0,-1 0 0,0 0 0,-1 0 0,1 0 0,0 1 0,0 0 0,0-1 0,0 1 0,0 0 0,0 0 0,0 0 0,0 0 0,0 0 0,0 0 0,-1 0 0,1 0 0,0 1 0,0-1 0,0 0 0,0 1 0,0-1 0,-1 1 0,-3 2 0,-1 0 0,1 0 0,0 0 0,1 1 0,-1-1 0,1 1 0,-5 5 0,4-3 0,1 0 0,0 0 0,0 1 0,0-1 0,1 1 0,0 0 0,0 0 0,1 0 0,0 0 0,0 1 0,-1 13 0,2-16 0,1-1 0,0 1 0,0 0 0,1-1 0,-1 1 0,1 0 0,0-1 0,0 1 0,1-1 0,-1 1 0,1-1 0,0 1 0,0-1 0,1 0 0,-1 0 0,1 0 0,0-1 0,0 1 0,6 5 0,3 0 0,1-1 0,0 0 0,0-1 0,1 0 0,-1-1 0,1-1 0,1 0 0,-1-1 0,21 3 0,-10-1 0,-1 1 0,26 10 0,-48-16 0,0 0 0,0-1 0,-1 1 0,1 0 0,0 0 0,-1 0 0,1 1 0,0-1 0,-1 0 0,0 1 0,1-1 0,-1 1 0,0-1 0,1 1 0,-1-1 0,1 4 0,-2-4 0,0 0 0,0 0 0,0 0 0,0 0 0,0 0 0,0 0 0,-1 0 0,1 0 0,0 0 0,-1 0 0,1 0 0,-1 0 0,1 0 0,-1 0 0,1-1 0,-1 1 0,1 0 0,-1 0 0,0 0 0,0-1 0,1 1 0,-1 0 0,0-1 0,0 1 0,0-1 0,0 1 0,0-1 0,1 1 0,-1-1 0,0 0 0,0 1 0,-2-1 0,-12 6 0,-1 0 0,0-2 0,0 0 0,-1 0 0,-23 1 0,2-3 0,-49-2 0,78-1-195,1 0 0,-1 0 0,1 0 0,0-1 0,-1-1 0,-10-4 0,-4-5-6631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2.293"/>
    </inkml:context>
    <inkml:brush xml:id="br0">
      <inkml:brushProperty name="width" value="0.05" units="cm"/>
      <inkml:brushProperty name="height" value="0.05" units="cm"/>
    </inkml:brush>
  </inkml:definitions>
  <inkml:trace contextRef="#ctx0" brushRef="#br0">88 125 24575,'0'-3'0,"0"1"0,-1-1 0,1 1 0,0 0 0,-1-1 0,0 1 0,1 0 0,-1 0 0,0-1 0,0 1 0,0 0 0,-1 0 0,1 0 0,0 0 0,-1 0 0,1 1 0,-1-1 0,0 0 0,1 1 0,-1-1 0,0 1 0,-3-2 0,4 2 0,-1 1 0,1-1 0,0 1 0,-1-1 0,1 1 0,0 0 0,-1 0 0,1 0 0,0-1 0,-1 1 0,1 1 0,0-1 0,-1 0 0,1 0 0,0 0 0,-1 1 0,1-1 0,0 1 0,0-1 0,-1 1 0,1-1 0,0 1 0,0 0 0,0 0 0,0-1 0,0 1 0,0 0 0,0 0 0,0 0 0,0 0 0,0 0 0,0 0 0,1 0 0,-1 1 0,0-1 0,1 0 0,-1 0 0,1 1 0,-1 1 0,-3 10 0,1 0 0,0 0 0,1 0 0,0 0 0,1 1 0,1-1 0,0 0 0,1 1 0,0-1 0,1 0 0,0 0 0,1 1 0,8 18 0,-8-25 0,0 0 0,0 1 0,1-1 0,0 0 0,1-1 0,-1 1 0,1-1 0,1 0 0,-1 0 0,1-1 0,0 1 0,0-1 0,0 0 0,1-1 0,0 0 0,0 0 0,0 0 0,0-1 0,1 0 0,-1-1 0,9 3 0,-7-4 0,-1 0 0,1 0 0,-1-1 0,1 0 0,-1 0 0,1-1 0,-1 0 0,1 0 0,-1-1 0,1 0 0,-1-1 0,0 0 0,0 0 0,0-1 0,-1 0 0,1 0 0,-1-1 0,0 0 0,10-9 0,-12 10 0,1-2 0,-1 1 0,0-1 0,0 0 0,0 0 0,-1 0 0,0 0 0,0-1 0,-1 0 0,0 0 0,0 0 0,0 0 0,-1 0 0,0-1 0,-1 1 0,1-1 0,-1-11 0,-1 6 0,-1 0 0,-1 1 0,0-1 0,-1 1 0,0-1 0,-1 1 0,0 0 0,-1 1 0,-10-20 0,-26-50-1365,29 64-5461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2.709"/>
    </inkml:context>
    <inkml:brush xml:id="br0">
      <inkml:brushProperty name="width" value="0.05" units="cm"/>
      <inkml:brushProperty name="height" value="0.05" units="cm"/>
    </inkml:brush>
  </inkml:definitions>
  <inkml:trace contextRef="#ctx0" brushRef="#br0">11 71 24575,'-1'0'0,"1"0"0,0 0 0,-1 0 0,1 0 0,0 0 0,0 0 0,-1 0 0,1 0 0,0 0 0,0 0 0,-1 0 0,1 0 0,0 0 0,-1 0 0,1 0 0,0 0 0,0 0 0,-1 0 0,1 0 0,0 0 0,0 0 0,-1 0 0,1 0 0,0-1 0,0 1 0,-1 0 0,1 0 0,0 0 0,0-1 0,0 1 0,-1 0 0,1 0 0,0 0 0,0-1 0,0 1 0,0 0 0,0 0 0,-1-1 0,1 1 0,0 0 0,0 0 0,0-1 0,0 1 0,0 0 0,0-1 0,0 1 0,0 0 0,0 0 0,0-1 0,1 0 0,-1 1 0,1 0 0,-1-1 0,1 1 0,0-1 0,-1 1 0,1 0 0,-1 0 0,1-1 0,0 1 0,0 0 0,-1 0 0,1 0 0,0 0 0,-1 0 0,1 0 0,0 0 0,0 0 0,-1 0 0,1 0 0,0 0 0,-1 0 0,1 0 0,0 0 0,0 1 0,4 1 0,0 0 0,-1 0 0,1 1 0,-1 0 0,1 0 0,-1 0 0,0 0 0,0 0 0,-1 1 0,1 0 0,5 7 0,34 53 0,-38-57 0,6 11 0,0 1 0,-1 0 0,-1 1 0,-1 0 0,-1 0 0,0 1 0,5 33 0,-11-52 0,-1 0 0,0 0 0,0 0 0,0 0 0,0 0 0,0 0 0,0 1 0,-1-1 0,1 0 0,-1 0 0,1 0 0,-1 0 0,0 0 0,0 0 0,0 0 0,0-1 0,0 1 0,0 0 0,0 0 0,-1-1 0,1 1 0,-1-1 0,1 1 0,-1-1 0,-1 2 0,2-3 0,0 1 0,0-1 0,0 0 0,0 1 0,0-1 0,0 0 0,0 0 0,0 0 0,0 0 0,0 0 0,0 0 0,0 0 0,0 0 0,0 0 0,0 0 0,0 0 0,0-1 0,0 1 0,0 0 0,-1-2 0,0 1 0,0 0 0,1 0 0,-1-1 0,1 1 0,-1-1 0,1 0 0,-1 1 0,1-1 0,0 0 0,0 0 0,0 0 0,0 0 0,-1-2 0,0-2 0,0-1 0,0 1 0,1-1 0,0 1 0,0-1 0,1 0 0,-1 1 0,2-1 0,-1 0 0,1 1 0,0-1 0,0 0 0,1 1 0,0-1 0,3-8 0,6-10 0,1 0 0,20-32 0,-30 53 0,10-14-170,0 0-1,0 1 0,2 1 1,0 0-1,1 0 0,1 2 1,19-15-1,-5 8-6655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3.086"/>
    </inkml:context>
    <inkml:brush xml:id="br0">
      <inkml:brushProperty name="width" value="0.05" units="cm"/>
      <inkml:brushProperty name="height" value="0.05" units="cm"/>
    </inkml:brush>
  </inkml:definitions>
  <inkml:trace contextRef="#ctx0" brushRef="#br0">116 125 24575,'3'0'0,"1"0"0,0-1 0,-1 0 0,1 1 0,-1-1 0,0-1 0,1 1 0,-1 0 0,0-1 0,0 0 0,0 1 0,0-1 0,0-1 0,0 1 0,0 0 0,-1-1 0,1 1 0,-1-1 0,1 0 0,-1 0 0,2-3 0,-3 4 0,0 0 0,0 0 0,0 0 0,0 0 0,-1 0 0,1 0 0,0 0 0,-1 0 0,0 0 0,1 0 0,-1 0 0,0 0 0,0-1 0,0 1 0,0 0 0,-1 0 0,1 0 0,0 0 0,-1 0 0,0 0 0,1 0 0,-1 0 0,0 0 0,0 0 0,0 0 0,0 0 0,-1 0 0,1 1 0,0-1 0,-1 1 0,1-1 0,-1 1 0,0-1 0,1 1 0,-4-2 0,3 1 0,0 1 0,-1-1 0,1 1 0,-1 0 0,1-1 0,-1 1 0,0 0 0,1 1 0,-1-1 0,0 0 0,1 1 0,-1 0 0,0-1 0,0 1 0,0 0 0,1 0 0,-1 1 0,0-1 0,-3 2 0,2-1 0,0 1 0,1-1 0,0 1 0,-1 0 0,1 1 0,0-1 0,0 0 0,0 1 0,0 0 0,1 0 0,-1 0 0,-2 4 0,-3 5 0,1 1 0,0 0 0,1 0 0,0 1 0,1-1 0,-3 19 0,1-4 0,-5 55 0,11-75 0,1 0 0,-1 0 0,2 0 0,-1 0 0,1 1 0,0-1 0,1-1 0,0 1 0,0 0 0,1 0 0,5 12 0,-6-18 0,0 1 0,0 0 0,0-1 0,1 0 0,-1 1 0,1-1 0,-1 0 0,1 0 0,0 0 0,-1-1 0,1 1 0,0-1 0,0 1 0,0-1 0,1 0 0,-1 0 0,0 0 0,0-1 0,0 1 0,1-1 0,-1 1 0,0-1 0,1 0 0,-1-1 0,0 1 0,0-1 0,1 1 0,-1-1 0,0 0 0,0 0 0,0 0 0,0 0 0,4-3 0,1 0 0,1 0 0,-1-1 0,0 0 0,0 0 0,-1-1 0,0 0 0,0 0 0,0-1 0,-1 0 0,10-13 0,-5-1 0,0-1 0,-2 0 0,-1-1 0,0 1 0,4-29 0,-12 50 0,1 0 0,-1 0 0,0-1 0,0 1 0,0 0 0,1 0 0,-1 0 0,1-1 0,-1 1 0,1 0 0,-1 0 0,1 0 0,0 0 0,0 0 0,-1 0 0,1 0 0,0 0 0,0 1 0,2-3 0,-3 3 0,1 1 0,0-1 0,0 0 0,-1 0 0,1 0 0,0 1 0,-1-1 0,1 0 0,-1 0 0,1 1 0,0-1 0,-1 1 0,1-1 0,-1 1 0,1-1 0,-1 1 0,1-1 0,-1 1 0,1-1 0,-1 1 0,0-1 0,1 1 0,-1 0 0,1 0 0,5 11 0,0 0 0,6 21 0,-9-24 0,7 18-119,-4-8-88,1 0-1,1 0 0,1-1 0,1 0 1,13 20-1,-6-19-6618</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3.475"/>
    </inkml:context>
    <inkml:brush xml:id="br0">
      <inkml:brushProperty name="width" value="0.05" units="cm"/>
      <inkml:brushProperty name="height" value="0.05" units="cm"/>
    </inkml:brush>
  </inkml:definitions>
  <inkml:trace contextRef="#ctx0" brushRef="#br0">0 1 24575,'4'7'0,"-1"0"0,1-1 0,0 1 0,8 9 0,18 30 0,-20-29 0,-2 2 0,0-1 0,-1 1 0,-1 1 0,-1-1 0,-1 1 0,3 32 0,-3-34 0,-4-18 0,0 0 0,0 0 0,0 0 0,0 0 0,0 0 0,1 1 0,-1-1 0,0 0 0,0 0 0,0 0 0,0 0 0,0 0 0,0 0 0,1 0 0,-1 1 0,0-1 0,0 0 0,0 0 0,0 0 0,1 0 0,-1 0 0,0 0 0,0 0 0,0 0 0,0 0 0,1 0 0,-1 0 0,0 0 0,0 0 0,0 0 0,1 0 0,-1 0 0,0 0 0,0 0 0,0 0 0,0 0 0,1-1 0,-1 1 0,0 0 0,0 0 0,0 0 0,0 0 0,18-24 0,-9 10 0,57-73 0,-59 78 0,1 1 0,0 0 0,1 0 0,0 1 0,0 0 0,0 1 0,17-9 0,-24 14 0,1 0 0,-1 0 0,1 0 0,-1 0 0,1 1 0,0-1 0,-1 1 0,1-1 0,0 1 0,0 0 0,-1 0 0,1 0 0,0 1 0,0-1 0,-1 1 0,1-1 0,-1 1 0,1 0 0,0 0 0,3 2 0,-2 0 0,0 0 0,0 0 0,-1 0 0,1 1 0,-1-1 0,0 1 0,0 0 0,0 0 0,0 0 0,3 8 0,1 3 0,0 1 0,-1 1 0,-1-1 0,-1 1 0,4 26 0,-5-15-1365,-2-3-5461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38.545"/>
    </inkml:context>
    <inkml:brush xml:id="br0">
      <inkml:brushProperty name="width" value="0.05" units="cm"/>
      <inkml:brushProperty name="height" value="0.05" units="cm"/>
    </inkml:brush>
  </inkml:definitions>
  <inkml:trace contextRef="#ctx0" brushRef="#br0">90 25 24575,'-2'1'0,"1"-1"0,-1 0 0,1 1 0,0 0 0,-1-1 0,1 1 0,-1 0 0,1-1 0,0 1 0,0 0 0,0 0 0,-1 0 0,1 0 0,0 1 0,0-1 0,0 0 0,-1 2 0,-16 27 0,14-23 0,1-2 0,0 0 0,1 1 0,-1-1 0,1 0 0,0 1 0,1-1 0,-1 1 0,1 0 0,0 0 0,0-1 0,1 1 0,0 0 0,1 11 0,0-13 0,0 0 0,0-1 0,0 1 0,1 0 0,0-1 0,-1 0 0,1 1 0,1-1 0,-1 0 0,0 0 0,1 0 0,-1 0 0,1-1 0,0 1 0,0-1 0,0 0 0,0 1 0,0-1 0,1-1 0,-1 1 0,1 0 0,5 1 0,3 0 0,0 0 0,0 0 0,0-2 0,1 1 0,-1-2 0,1 1 0,-1-2 0,0 0 0,1 0 0,-1-1 0,23-6 0,-30 6 0,1 0 0,0 0 0,-1-1 0,1 0 0,-1 0 0,0 0 0,0 0 0,0-1 0,0 0 0,-1 0 0,7-7 0,-8 8 0,-1-1 0,0 1 0,-1 0 0,1-1 0,0 0 0,-1 1 0,0-1 0,0 0 0,0 1 0,0-1 0,-1 0 0,1 0 0,-1 0 0,0 0 0,0 1 0,-1-1 0,1 0 0,-1 0 0,-1-6 0,0 5 0,-1-1 0,1 1 0,-1 0 0,0 0 0,0 0 0,0 0 0,-1 1 0,1-1 0,-1 1 0,0 0 0,-1 0 0,1 1 0,-1-1 0,1 1 0,-1 0 0,0 0 0,0 0 0,-1 1 0,-6-3 0,-3-1 0,-1 1 0,0 1 0,0 0 0,0 1 0,-26-1 0,28 3-273,1 2 0,-1 0 0,0 0 0,-23 7 0,-1 3-6553</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4.081"/>
    </inkml:context>
    <inkml:brush xml:id="br0">
      <inkml:brushProperty name="width" value="0.05" units="cm"/>
      <inkml:brushProperty name="height" value="0.05" units="cm"/>
    </inkml:brush>
  </inkml:definitions>
  <inkml:trace contextRef="#ctx0" brushRef="#br0">223 317 24575,'0'-15'0,"0"0"0,-2 1 0,0-1 0,0 1 0,-2-1 0,1 1 0,-11-24 0,12 33 0,-1 0 0,1 0 0,-1 1 0,0-1 0,0 0 0,-1 1 0,1 0 0,-1 0 0,0 0 0,0 0 0,-1 0 0,1 1 0,-1 0 0,1 0 0,-1 0 0,0 0 0,0 1 0,0 0 0,-1 0 0,1 0 0,0 1 0,-1 0 0,-5-1 0,8 2 0,0 0 0,1 0 0,-1 0 0,0 0 0,1 0 0,-1 1 0,0-1 0,1 1 0,-1 0 0,0 0 0,1-1 0,-1 2 0,1-1 0,0 0 0,-1 1 0,1-1 0,0 1 0,0-1 0,-3 3 0,2 0 0,0 0 0,0 1 0,0-1 0,1 0 0,-1 1 0,1 0 0,0-1 0,0 1 0,-1 8 0,-1 6 0,1 0 0,1 0 0,0 1 0,3 24 0,-1-29 0,2 0 0,0 0 0,0-1 0,2 1 0,0-1 0,0 0 0,1 0 0,1 0 0,0-1 0,1 1 0,1-2 0,0 1 0,0-1 0,12 12 0,-13-17 0,-1 0 0,2 0 0,-1-1 0,0-1 0,1 1 0,0-1 0,1 0 0,-1-1 0,1 0 0,-1 0 0,1-1 0,0 0 0,1-1 0,-1 0 0,0 0 0,1-1 0,-1 0 0,1-1 0,-1 0 0,1-1 0,-1 1 0,1-2 0,9-2 0,-1-1 0,0-2 0,0 0 0,0-1 0,-1-1 0,-1-1 0,1 0 0,-1-1 0,-1-1 0,0 0 0,-1-1 0,-1 0 0,0-2 0,0 1 0,-1-1 0,-1-1 0,-1 0 0,0-1 0,13-31 0,-21 42 0,0 1 0,-1-1 0,1 1 0,-1-1 0,1-7 0,-2 12 0,0-1 0,0 1 0,0 0 0,0 0 0,0 0 0,0-1 0,0 1 0,0 0 0,0 0 0,-1 0 0,1 0 0,-1-1 0,1 1 0,0 0 0,-1 0 0,0 0 0,1 0 0,-1 0 0,0 0 0,1 0 0,-1 0 0,0 1 0,0-1 0,0 0 0,0 0 0,0 0 0,0 1 0,0-1 0,0 1 0,-2-2 0,1 3 0,7 1 0,15 2 0,-15-4 0,1-1 0,-1 0 0,0-1 0,0 1 0,0-1 0,0 0 0,0-1 0,-1 1 0,1-1 0,0 0 0,-1 0 0,0 0 0,0-1 0,0 1 0,0-1 0,-1 0 0,1 0 0,-1 0 0,0-1 0,0 1 0,0-1 0,-1 1 0,0-1 0,4-10 0,-4 8 0,0 0 0,0 1 0,-1-1 0,0 0 0,0 0 0,-1 0 0,1 0 0,-1 0 0,-1 0 0,0 0 0,0 0 0,0 0 0,-1 1 0,1-1 0,-2 0 0,1 1 0,-1-1 0,0 1 0,-4-6 0,6 10 0,0 1 0,0-1 0,0 1 0,-1-1 0,1 1 0,0 0 0,-1-1 0,1 1 0,-1 0 0,0 0 0,1 0 0,-1 0 0,0 0 0,1 0 0,-1 1 0,0-1 0,0 1 0,0-1 0,0 1 0,0 0 0,0-1 0,1 1 0,-5 0 0,2 1 0,-1 0 0,1 0 0,0 1 0,-1-1 0,1 1 0,0 0 0,0 0 0,0 0 0,1 1 0,-5 2 0,-6 7 0,1 0 0,0 0 0,1 1 0,-13 18 0,15-17 0,0 1 0,2-1 0,-1 2 0,2-1 0,0 1 0,1 0 0,1 1 0,0-1 0,1 1 0,1 0 0,-2 27 0,4-31 0,1 0 0,1 0 0,0 0 0,1-1 0,0 1 0,1 0 0,0-1 0,1 0 0,0 1 0,1-1 0,1-1 0,0 1 0,0-1 0,1 0 0,1-1 0,9 12 0,-5-10 11,2 0 0,-1 0 0,1-1 0,1-1 0,0 0 0,0-1-1,1-1 1,0-1 0,1 0 0,32 9 0,-14-7-308,0-3 0,1 0 0,0-2 0,48-2 0,5-4-6529</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5.152"/>
    </inkml:context>
    <inkml:brush xml:id="br0">
      <inkml:brushProperty name="width" value="0.05" units="cm"/>
      <inkml:brushProperty name="height" value="0.05" units="cm"/>
    </inkml:brush>
  </inkml:definitions>
  <inkml:trace contextRef="#ctx0" brushRef="#br0">111 244 24575,'-1'0'0,"0"0"0,1 1 0,-1-1 0,0 0 0,1 1 0,-1-1 0,0 0 0,1 1 0,-1-1 0,1 0 0,-1 1 0,1-1 0,-1 1 0,1-1 0,-1 1 0,1-1 0,-1 1 0,1 0 0,0-1 0,-1 1 0,1 0 0,0-1 0,0 1 0,-1-1 0,1 1 0,0 0 0,0 0 0,0-1 0,0 1 0,0 0 0,0-1 0,0 1 0,0 0 0,0-1 0,0 2 0,4 32 0,-3-28 0,3 20 0,11 73 0,49 169 0,-61-258 0,13 35 0,-15-42 0,1-1 0,-1 1 0,0 0 0,1-1 0,0 1 0,0-1 0,0 0 0,0 1 0,0-1 0,0 0 0,0 0 0,3 2 0,-4-4 0,-1 0 0,0 0 0,0 0 0,0 0 0,1 0 0,-1 0 0,0 1 0,0-1 0,0 0 0,1 0 0,-1 0 0,0 0 0,0 0 0,1 0 0,-1 0 0,0 0 0,0 0 0,0 0 0,1 0 0,-1 0 0,0-1 0,0 1 0,0 0 0,1 0 0,-1 0 0,0 0 0,0 0 0,0 0 0,1 0 0,-1 0 0,0-1 0,0 1 0,0 0 0,0 0 0,0 0 0,1 0 0,-1-1 0,0 1 0,0 0 0,0 0 0,0 0 0,0-1 0,0 1 0,2-15 0,-6-16 0,-7-12 0,-3 1 0,-2 0 0,-1 1 0,-41-70 0,36 72 0,1-1 0,2-1 0,2-1 0,-20-72 0,36 108 0,-1 0 0,1-1 0,1 1 0,-1-1 0,1 1 0,0 0 0,1-1 0,-1 1 0,1 0 0,1-1 0,-1 1 0,1 0 0,0 0 0,5-10 0,-4 11 0,1 0 0,0 0 0,0 1 0,0-1 0,0 1 0,1 0 0,0 0 0,0 0 0,0 0 0,0 1 0,1 0 0,-1 0 0,1 1 0,0-1 0,6-1 0,3 0 0,0 1 0,0 0 0,0 1 0,0 1 0,1 0 0,-1 1 0,0 0 0,0 2 0,20 3 0,-22-3 0,-1 1 0,0 1 0,0-1 0,0 2 0,0 0 0,0 0 0,-1 1 0,0 0 0,0 1 0,-1 1 0,15 12 0,-20-15 0,0 1 0,0 0 0,-1 0 0,0 1 0,0-1 0,0 1 0,-1 0 0,0 0 0,0 0 0,0 0 0,-1 0 0,-1 1 0,1-1 0,-1 1 0,0 0 0,-1-1 0,0 15 0,-1-12 0,-1 0 0,0 0 0,0 0 0,-1 0 0,-1 0 0,1 0 0,-2-1 0,1 1 0,-1-1 0,-1 0 0,1-1 0,-11 13 0,1-6 0,9-8 0,-1 0 0,1 0 0,0 0 0,0 1 0,-5 11 0,10-18 0,0 0 0,1 1 0,-1-1 0,1 0 0,-1 1 0,1-1 0,0 1 0,0-1 0,-1 1 0,1-1 0,0 1 0,0-1 0,1 1 0,-1-1 0,0 1 0,0-1 0,1 1 0,-1-1 0,1 0 0,-1 1 0,1-1 0,-1 1 0,1-1 0,0 0 0,0 0 0,0 1 0,0-1 0,0 0 0,0 0 0,0 0 0,0 0 0,0 0 0,0 0 0,1-1 0,-1 1 0,0 0 0,1 0 0,-1-1 0,3 2 0,48 19 0,-29-13 0,-1 1 0,36 21 0,-53-27 0,0 0 0,-1 1 0,1-1 0,0 1 0,-1 0 0,0 0 0,0 1 0,0-1 0,-1 1 0,1 0 0,-1 0 0,0 0 0,-1 0 0,1 1 0,-1-1 0,2 7 0,-4-7 0,1 0 0,-1 0 0,0 0 0,0 0 0,-1 0 0,0 1 0,1-1 0,-2 0 0,1 0 0,0 0 0,-1-1 0,0 1 0,0 0 0,-1-1 0,1 1 0,-1-1 0,0 1 0,0-1 0,0 0 0,-1-1 0,0 1 0,1 0 0,-6 3 0,-5 4 0,0-1 0,0 0 0,-1-1 0,0-1 0,-26 11 0,33-16 0,-101 37 0,96-36 0,0-1 0,0 0 0,0-1 0,0 0 0,-1-1 0,-19-1 0,31 0-72,0 0 1,-1-1-1,1 1 0,0-1 0,0 1 0,-1-1 0,1 0 0,0 0 1,0 0-1,0 0 0,0 0 0,0-1 0,0 1 0,0-1 0,0 1 1,0-1-1,1 0 0,-3-2 0,-5-13-6754</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5.601"/>
    </inkml:context>
    <inkml:brush xml:id="br0">
      <inkml:brushProperty name="width" value="0.05" units="cm"/>
      <inkml:brushProperty name="height" value="0.05" units="cm"/>
    </inkml:brush>
  </inkml:definitions>
  <inkml:trace contextRef="#ctx0" brushRef="#br0">335 56 24575,'4'-2'0,"1"-1"0,-1 1 0,1-1 0,-1 0 0,0-1 0,5-5 0,-8 9 0,-1-1 0,1 1 0,-1-1 0,0 1 0,1-1 0,-1 1 0,0-1 0,1 1 0,-1-1 0,0 1 0,0-1 0,0 1 0,1-1 0,-1 0 0,0 1 0,0-1 0,0 1 0,0-1 0,0 0 0,0 1 0,0-1 0,0 1 0,0-1 0,-1 0 0,0 0 0,1 0 0,-1 0 0,0 0 0,0 0 0,0 1 0,0-1 0,0 0 0,0 1 0,0-1 0,0 1 0,0-1 0,0 1 0,0-1 0,-1 1 0,1 0 0,0 0 0,-2-1 0,-20-1 0,1 0 0,0 2 0,-1 0 0,1 1 0,0 2 0,0 0 0,0 1 0,-34 12 0,48-14 0,-1 1 0,1 0 0,0 1 0,0 0 0,0 0 0,1 1 0,-1 0 0,-10 9 0,14-10 0,1 1 0,-1-1 0,1 1 0,0-1 0,0 1 0,1 0 0,-1 0 0,1 0 0,0 1 0,0-1 0,1 0 0,0 1 0,0-1 0,-1 9 0,1-3 0,1-1 0,0 0 0,0 1 0,1-1 0,1 0 0,-1 1 0,2-1 0,-1 0 0,2-1 0,-1 1 0,1 0 0,0-1 0,8 12 0,-8-15 0,1 1 0,0-1 0,0 0 0,1-1 0,-1 1 0,1-1 0,0-1 0,0 1 0,1-1 0,0 0 0,-1 0 0,1-1 0,1 1 0,-1-2 0,0 1 0,1-1 0,-1 0 0,11 1 0,-8-2 0,0 0 0,0-1 0,0 0 0,1 0 0,-1-1 0,0-1 0,0 0 0,0 0 0,0-1 0,-1 0 0,1 0 0,-1-1 0,1-1 0,8-5 0,-11 5 0,0 0 0,0-1 0,0 0 0,0 0 0,-1-1 0,0 0 0,-1 0 0,1 0 0,-2-1 0,1 1 0,-1-1 0,0-1 0,0 1 0,-1 0 0,0-1 0,2-11 0,-4 12 0,0 4 0,0-1 0,0 0 0,1 1 0,-1-1 0,5-8 0,-6 13 0,0-1 0,0 1 0,1 0 0,-1-1 0,0 1 0,0 0 0,1 0 0,-1-1 0,0 1 0,0 0 0,1 0 0,-1 0 0,0-1 0,1 1 0,-1 0 0,0 0 0,1 0 0,-1 0 0,0 0 0,1 0 0,-1-1 0,1 1 0,-1 0 0,0 0 0,1 0 0,-1 0 0,0 0 0,1 1 0,-1-1 0,0 0 0,1 0 0,14 16 0,-11-9-114,0 0 1,1-1-1,-1 0 0,1 0 0,0 0 1,1-1-1,-1 1 0,1-1 0,0-1 1,0 1-1,11 5 0,5-1-6712</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5.959"/>
    </inkml:context>
    <inkml:brush xml:id="br0">
      <inkml:brushProperty name="width" value="0.05" units="cm"/>
      <inkml:brushProperty name="height" value="0.05" units="cm"/>
    </inkml:brush>
  </inkml:definitions>
  <inkml:trace contextRef="#ctx0" brushRef="#br0">44 157 24575,'-1'-5'0,"0"1"0,0-1 0,0 0 0,-1 0 0,1 1 0,-1-1 0,0 1 0,0-1 0,-1 1 0,-4-6 0,5 6 0,-1 0 0,1 0 0,-1 0 0,1-1 0,0 1 0,1 0 0,-1-1 0,1 0 0,-1-5 0,26 34 0,-6-1 0,-1 0 0,-2 2 0,0-1 0,-2 2 0,0 0 0,-2 1 0,-1 0 0,8 33 0,-18-58 0,-1-4 0,-4-9 0,-4-23 0,7 17 0,2 0 0,0 0 0,0 1 0,2-1 0,7-32 0,-7 37 0,2 0 0,0 0 0,0 1 0,1-1 0,0 1 0,1 0 0,0 1 0,15-19 0,-18 26 0,0-1 0,0 1 0,0 0 0,0 0 0,1 1 0,-1-1 0,1 1 0,0 0 0,-1 0 0,1 0 0,0 0 0,0 0 0,1 1 0,-1 0 0,0 0 0,0 0 0,9 0 0,-7 1 0,0 1 0,0 0 0,1 0 0,-1 0 0,0 1 0,-1 0 0,1 0 0,0 0 0,0 1 0,-1 0 0,7 5 0,6 5 0,0 1 0,-2 1 0,0 1 0,0 1 0,23 32 0,-5 0 0,32 40 0,-65-88-59,0 0 0,0 0-1,-1 0 1,1 0-1,0 0 1,0 0 0,0 0-1,0 0 1,0 0 0,0-1-1,0 1 1,1 0 0,-1-1-1,0 1 1,0-1-1,0 1 1,1-1 0,-1 1-1,0-1 1,1 0 0,-1 0-1,3 0 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6.409"/>
    </inkml:context>
    <inkml:brush xml:id="br0">
      <inkml:brushProperty name="width" value="0.05" units="cm"/>
      <inkml:brushProperty name="height" value="0.05" units="cm"/>
    </inkml:brush>
  </inkml:definitions>
  <inkml:trace contextRef="#ctx0" brushRef="#br0">26 226 24575,'-6'-18'0,"1"1"0,0-1 0,2 0 0,0 0 0,0 0 0,2 0 0,2-35 0,-2 49 0,2 0 0,-1-1 0,0 1 0,1 0 0,0-1 0,3-7 0,-4 12 0,0-1 0,1 0 0,-1 1 0,1-1 0,-1 1 0,1-1 0,-1 1 0,1-1 0,-1 1 0,1-1 0,-1 1 0,1-1 0,0 1 0,-1 0 0,1-1 0,-1 1 0,1 0 0,0 0 0,0-1 0,-1 1 0,1 0 0,0 0 0,-1 0 0,1 0 0,0 0 0,-1 0 0,1 0 0,0 0 0,0 0 0,-1 0 0,1 1 0,0-1 0,-1 0 0,1 0 0,0 1 0,-1-1 0,1 0 0,0 1 0,-1-1 0,1 1 0,-1-1 0,1 1 0,-1-1 0,1 1 0,-1-1 0,1 1 0,0 0 0,12 11 0,0 0 0,0 1 0,-1 0 0,16 25 0,34 63 0,123 278 0,-184-375 0,11 19 0,-12-24 0,0 1 0,0 0 0,0 0 0,0-1 0,0 1 0,0 0 0,0 0 0,0 0 0,0-1 0,0 1 0,0 0 0,0 0 0,0-1 0,0 1 0,0 0 0,1 0 0,-1 0 0,0-1 0,0 1 0,0 0 0,0 0 0,0 0 0,1 0 0,-1 0 0,0-1 0,0 1 0,0 0 0,1 0 0,-1 0 0,0 0 0,0 0 0,0 0 0,1 0 0,-1 0 0,0 0 0,0 0 0,1 0 0,-1 0 0,0 0 0,0 0 0,0 0 0,1 0 0,-1 0 0,0 0 0,0 0 0,1 0 0,-1 0 0,0 0 0,0 0 0,0 0 0,1 0 0,-1 0 0,0 1 0,0-1 0,0 0 0,1 0 0,-1 0 0,0 1 0,1-16 0,-1 0 0,-1 0 0,0 1 0,-7-29 0,0-5 0,-6-222 0,12 277 0,0 0 0,0 0 0,-1 0 0,0 0 0,0-1 0,-8 13 0,4-7 0,0 1 0,1 0 0,0 0 0,1 1 0,-4 15 0,8-26 0,1 0 0,-1 1 0,1-1 0,0 0 0,0 0 0,0 1 0,0-1 0,0 0 0,1 0 0,0 1 0,-1-1 0,1 0 0,1 0 0,-1 0 0,0 0 0,1 0 0,-1 0 0,1-1 0,0 1 0,0 0 0,0-1 0,0 0 0,0 1 0,1-1 0,-1 0 0,1 0 0,-1 0 0,5 2 0,10 5 0,1 0 0,31 10 0,-29-12 0,0 1 0,23 13 0,6 12 60,-30-20-772,34 19-1,-34-24-6113</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6.799"/>
    </inkml:context>
    <inkml:brush xml:id="br0">
      <inkml:brushProperty name="width" value="0.05" units="cm"/>
      <inkml:brushProperty name="height" value="0.05" units="cm"/>
    </inkml:brush>
  </inkml:definitions>
  <inkml:trace contextRef="#ctx0" brushRef="#br0">66 346 24575,'0'-10'0,"0"-6"0,0-7 0,0-3 0,4 7 0,3 12 0,3 11 0,1 10 0,3 7 0,0 5 0,1 2 0,-2 1 0,-2 1 0,0-5 0,0-2 0,-4-6-8191</inkml:trace>
  <inkml:trace contextRef="#ctx0" brushRef="#br0" timeOffset="1">66 100 24575,'-5'-4'0,"-5"-12"0,-2-7 0,-4-4 0,2 7 0,8 11 0,4 12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7.623"/>
    </inkml:context>
    <inkml:brush xml:id="br0">
      <inkml:brushProperty name="width" value="0.05" units="cm"/>
      <inkml:brushProperty name="height" value="0.05" units="cm"/>
    </inkml:brush>
  </inkml:definitions>
  <inkml:trace contextRef="#ctx0" brushRef="#br0">1 157 24575,'8'0'0,"-1"1"0,1 1 0,0 0 0,-1 0 0,1 0 0,-1 1 0,0 0 0,0 0 0,13 9 0,4 4 0,28 23 0,-33-23 0,-1 0 0,-1 1 0,30 36 0,-43-47 0,1 0 0,-1 1 0,0-1 0,-1 1 0,0-1 0,0 1 0,0 0 0,-1 0 0,0 1 0,0-1 0,-1 0 0,0 1 0,0-1 0,-1 1 0,0-1 0,-1 14 0,-5-7 0,0-17 0,5 1 0,0 0 0,0 0 0,1 0 0,-1 0 0,1-1 0,-1 1 0,1 0 0,0 0 0,0-1 0,0-3 0,4-13 0,0 1 0,0 0 0,2 0 0,0 0 0,2 1 0,17-33 0,-19 41 0,0-1 0,0 1 0,1 1 0,0-1 0,1 1 0,-1 0 0,2 1 0,-1 0 0,1 0 0,0 1 0,0 0 0,1 0 0,12-4 0,-12 7 0,0 2 0,0-1 0,0 1 0,0 1 0,0 0 0,0 0 0,0 1 0,0 1 0,1-1 0,-2 2 0,12 3 0,42 6 0,-37-10 0,1 0 0,0-2 0,28-2 0,-47 1 0,0 0 0,-1-1 0,1 0 0,0 0 0,-1 0 0,1-1 0,-1 0 0,0-1 0,0 0 0,0 0 0,0 0 0,-1-1 0,0 0 0,10-9 0,-11 8 0,0 0 0,-1 0 0,0 0 0,0 0 0,0-1 0,-1 1 0,0-1 0,0 0 0,-1 0 0,3-12 0,-5 17 0,1-1 0,-1 0 0,0 1 0,0-1 0,0 1 0,-1-1 0,1 1 0,0-1 0,-1 1 0,0-1 0,1 1 0,-1 0 0,0-1 0,0 1 0,-1 0 0,1-1 0,0 1 0,-1 0 0,1 0 0,-1 0 0,0 0 0,0 1 0,1-1 0,-1 0 0,0 1 0,-1-1 0,1 1 0,0 0 0,0 0 0,0-1 0,-1 2 0,1-1 0,-1 0 0,-2 0 0,1 0 0,1 0 0,-1 0 0,0 1 0,0-1 0,1 1 0,-1 0 0,0 0 0,0 1 0,1-1 0,-1 1 0,0 0 0,0 0 0,1 0 0,-1 0 0,1 0 0,-1 1 0,1 0 0,-6 3 0,5-2 0,-1 1 0,1 0 0,-1 0 0,1 0 0,0 0 0,1 1 0,-1-1 0,1 1 0,0 0 0,0 0 0,-4 8 0,6-9 0,0-1 0,-1 1 0,1-1 0,0 1 0,1-1 0,-1 1 0,1 0 0,-1-1 0,1 1 0,0 0 0,1-1 0,-1 1 0,1 0 0,-1-1 0,1 1 0,0 0 0,2 3 0,-2-4 0,1-1 0,0 1 0,0-1 0,0 1 0,1-1 0,-1 1 0,1-1 0,-1 0 0,1 0 0,-1-1 0,1 1 0,0 0 0,0-1 0,0 1 0,0-1 0,0 0 0,0 0 0,0-1 0,1 1 0,-1 0 0,0-1 0,6 0 0,2 0 0,-1-1 0,1 0 0,-1 0 0,1-1 0,-1-1 0,0 0 0,0 0 0,12-6 0,-2 1 0,-18 8 0,0 0 0,0-1 0,1 1 0,-1 0 0,0 0 0,0 0 0,0 1 0,0-1 0,0 0 0,0 1 0,0-1 0,0 1 0,0 0 0,0 0 0,0 0 0,0 0 0,0 0 0,0 0 0,0 0 0,-1 0 0,1 1 0,0-1 0,-1 1 0,0-1 0,1 1 0,-1 0 0,0 0 0,0-1 0,0 1 0,1 3 0,7 9 0,-1 1 0,10 30 0,-11-28 0,33 82 0,-3 3 0,-5 1 0,-5 1 0,19 144 0,-44-233 0,0-3 0,0 0 0,0 0 0,-2 0 0,0 0 0,0 0 0,-1 0 0,0 0 0,-1-1 0,0 1 0,-6 16 0,7-26 0,0 0 0,0 0 0,0-1 0,0 1 0,-1 0 0,1-1 0,-1 1 0,1-1 0,-1 1 0,1-1 0,-1 1 0,0-1 0,1 0 0,-1 0 0,0 0 0,0 0 0,0 0 0,0 0 0,0-1 0,0 1 0,0-1 0,0 1 0,0-1 0,-1 0 0,1 0 0,0 0 0,0 0 0,0 0 0,0 0 0,0-1 0,-2 0 0,-5-1 0,0 0 0,1-1 0,0-1 0,-1 1 0,1-1 0,-10-7 0,-8-7 0,0-1 0,2-1 0,0-2 0,1 0 0,1-1 0,2-1 0,0-1 0,1-1 0,-26-50 0,33 54 0,1-1 0,1 0 0,1-1 0,1 0 0,2 0 0,0-1 0,1 0 0,2 0 0,0 0 0,2 0 0,1 0 0,6-49 0,-4 61 0,1 1 0,1 0 0,0 0 0,0 1 0,1-1 0,1 1 0,0 0 0,0 0 0,1 1 0,1 0 0,0 0 0,0 0 0,1 1 0,0 1 0,0 0 0,13-9 0,-5 6 0,0 1 0,0 1 0,1 0 0,0 1 0,0 1 0,1 1 0,0 1 0,0 1 0,32-4 0,-44 7-136,0 0-1,-1 1 1,1 0-1,0 0 1,0 1-1,0-1 1,0 1-1,-1 1 0,12 3 1,3 8-6690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8.696"/>
    </inkml:context>
    <inkml:brush xml:id="br0">
      <inkml:brushProperty name="width" value="0.05" units="cm"/>
      <inkml:brushProperty name="height" value="0.05" units="cm"/>
    </inkml:brush>
  </inkml:definitions>
  <inkml:trace contextRef="#ctx0" brushRef="#br0">166 146 24575,'-3'0'0,"0"0"0,0 0 0,0 1 0,-1-1 0,1 1 0,0-1 0,0 1 0,0 0 0,0 1 0,0-1 0,0 0 0,0 1 0,1 0 0,-1-1 0,0 1 0,1 0 0,-4 4 0,0 1 0,1 0 0,0 0 0,1 1 0,-8 14 0,8-13 0,-1-1 0,0 1 0,-10 14 0,14-22 0,0-1 0,1 1 0,-1 0 0,0 0 0,1 0 0,-1-1 0,0 1 0,0 0 0,0-1 0,0 1 0,1 0 0,-1-1 0,0 1 0,0-1 0,0 0 0,0 1 0,0-1 0,0 0 0,0 1 0,0-1 0,-1 0 0,1 0 0,0 0 0,-1 0 0,1-1 0,0 1 0,0-1 0,0 0 0,0 1 0,0-1 0,0 0 0,0 0 0,0 0 0,1 0 0,-1 1 0,0-1 0,1 0 0,-1 0 0,1-1 0,-1 1 0,1 0 0,-1-2 0,-2-5 0,1-1 0,0 0 0,1 0 0,-1-12 0,1 2 0,2 0 0,0 0 0,5-23 0,-4 31 0,0 1 0,1 0 0,0 0 0,1 0 0,0 0 0,1 0 0,6-10 0,-10 19 0,-1 0 0,1 0 0,-1 0 0,1 0 0,0 0 0,0 0 0,0 0 0,0 0 0,0 0 0,0 0 0,0 0 0,0 1 0,0-1 0,0 0 0,0 1 0,0-1 0,0 1 0,0 0 0,1-1 0,-1 1 0,0 0 0,0-1 0,1 1 0,-1 0 0,0 0 0,0 0 0,1 0 0,-1 0 0,0 1 0,0-1 0,1 0 0,-1 0 0,0 1 0,0-1 0,0 1 0,1-1 0,-1 1 0,0 0 0,0-1 0,0 1 0,0 0 0,0 0 0,0-1 0,0 1 0,-1 0 0,3 2 0,3 5 0,0 0 0,0 0 0,-1 1 0,7 13 0,-11-20 0,113 247 0,-32-64 0,-77-175 0,0 0 0,-1 0 0,0 0 0,-1 0 0,2 15 0,-4-21 0,-1-1 0,0 1 0,0 0 0,0 0 0,-1 0 0,1-1 0,-1 1 0,0 0 0,0-1 0,0 1 0,-1-1 0,1 1 0,-1-1 0,0 1 0,0-1 0,0 0 0,0 0 0,-5 5 0,-30 33 0,-2 0 0,-58 82 0,87-108 0,1-1 0,1 1 0,0 1 0,1 0 0,1 0 0,0 0 0,2 0 0,0 1 0,0 0 0,-1 22 0,5-33 0,0-1 0,0 1 0,1 0 0,-1-1 0,1 1 0,0 0 0,1-1 0,0 0 0,-1 1 0,2-1 0,-1 0 0,1 0 0,-1 0 0,7 8 0,-6-9 0,0-1 0,0 0 0,1 0 0,-1 0 0,1 0 0,-1-1 0,1 0 0,0 1 0,0-1 0,0 0 0,0-1 0,0 1 0,1-1 0,-1 0 0,0 0 0,1 0 0,-1 0 0,1-1 0,4 0 0,25-2-1365,-3-3-5461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9.099"/>
    </inkml:context>
    <inkml:brush xml:id="br0">
      <inkml:brushProperty name="width" value="0.05" units="cm"/>
      <inkml:brushProperty name="height" value="0.05" units="cm"/>
    </inkml:brush>
  </inkml:definitions>
  <inkml:trace contextRef="#ctx0" brushRef="#br0">48 137 24575,'-47'-60'0,"71"95"0,-2 1 0,-1 2 0,-1 0 0,19 55 0,-38-92 0,1-5 0,-1-17 0,0-26 0,-1 28 0,1 0 0,0 0 0,1 1 0,1-1 0,1 0 0,1 1 0,7-20 0,-9 33 0,-1-1 0,1 1 0,0 0 0,0 0 0,0 0 0,1 0 0,0 1 0,0 0 0,0-1 0,0 1 0,8-5 0,-8 7 0,0 0 0,0 0 0,0 0 0,0 1 0,0-1 0,1 1 0,-1 0 0,0 1 0,0-1 0,1 1 0,-1 0 0,1 0 0,-1 0 0,0 0 0,1 1 0,-1 0 0,7 2 0,-3-1 6,0 1 0,-1 0 0,1 1 0,-1 0 0,1 0 0,-1 1 0,0-1 0,-1 1 0,1 1-1,-1 0 1,6 7 0,6 9-256,30 46 0,-27-36-686,-3-5-5890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10.021"/>
    </inkml:context>
    <inkml:brush xml:id="br0">
      <inkml:brushProperty name="width" value="0.05" units="cm"/>
      <inkml:brushProperty name="height" value="0.05" units="cm"/>
    </inkml:brush>
  </inkml:definitions>
  <inkml:trace contextRef="#ctx0" brushRef="#br0">21 297 24575,'-2'-3'0,"-1"0"0,1-1 0,0 1 0,0 0 0,0-1 0,0 0 0,1 0 0,0 1 0,-2-8 0,13 16 0,6 7 0,16 21 0,-2-3 0,48 38 0,-69-61 0,1 0 0,-1-1 0,1 0 0,1-1 0,-1 0 0,1-1 0,0 0 0,0 0 0,0-1 0,15 2 0,-24-5 0,0 0 0,0 0 0,0 0 0,-1 0 0,1 0 0,0 0 0,0 0 0,0-1 0,0 1 0,0-1 0,0 0 0,0 1 0,0-1 0,-1 0 0,1 0 0,0 0 0,-1 0 0,1 0 0,0 0 0,-1-1 0,3-1 0,-2 0 0,0-1 0,0 1 0,-1 0 0,1 0 0,-1-1 0,1 1 0,-1-1 0,0 0 0,0 1 0,0-8 0,0-3 0,-1 0 0,0 0 0,-1-1 0,0 1 0,-4-15 0,-28-104 0,32 130 0,0 1 0,1-1 0,0 1 0,-1-1 0,1 0 0,0 1 0,0-1 0,0 1 0,1-1 0,-1 0 0,1 1 0,-1-1 0,1 1 0,1-5 0,-1 6 0,0 1 0,0-1 0,0 0 0,-1 0 0,1 1 0,0-1 0,0 1 0,0-1 0,0 1 0,0-1 0,0 1 0,0-1 0,0 1 0,0 0 0,0 0 0,1-1 0,-1 1 0,0 0 0,0 0 0,0 0 0,0 0 0,0 0 0,0 1 0,0-1 0,0 0 0,0 0 0,0 1 0,1-1 0,-1 1 0,0-1 0,-1 1 0,1-1 0,0 1 0,0-1 0,0 1 0,1 1 0,28 18 0,-2 2 0,0 0 0,49 52 0,-72-69 0,-1-1 0,1 0 0,-1-1 0,1 1 0,0-1 0,0 0 0,1 0 0,-1-1 0,1 0 0,-1 0 0,1 0 0,0 0 0,-1-1 0,1 0 0,0 0 0,0-1 0,0 0 0,0 0 0,0 0 0,0-1 0,0 0 0,-1 0 0,1 0 0,0 0 0,0-1 0,7-4 0,-1 1 0,0 0 0,-1-1 0,0-1 0,0 0 0,0 0 0,-1-1 0,0 0 0,-1-1 0,0 0 0,14-18 0,-19 22 0,-1 1 0,0-1 0,-1 1 0,1-1 0,-1 0 0,0 0 0,0 0 0,0 0 0,-1 0 0,0-1 0,0 1 0,0 0 0,-1-1 0,1 1 0,-1-1 0,-1 1 0,0-7 0,0 7 0,-1 0 0,0 0 0,0 1 0,0-1 0,-1 1 0,1 0 0,-1-1 0,0 1 0,0 0 0,0 1 0,-1-1 0,1 1 0,-1-1 0,0 1 0,0 0 0,0 0 0,-1 1 0,-7-4 0,6 3 0,0 0 0,-1 1 0,1 0 0,-1 0 0,1 1 0,-1 0 0,1 0 0,-1 0 0,1 1 0,-1 0 0,0 0 0,1 1 0,-1 0 0,0 0 0,1 0 0,0 1 0,-1 0 0,1 0 0,0 1 0,0 0 0,0 0 0,0 0 0,1 1 0,-1 0 0,1 0 0,0 0 0,0 0 0,0 1 0,1 0 0,-1 0 0,1 0 0,0 1 0,1-1 0,0 1 0,0 0 0,0 0 0,0 0 0,1 1 0,0-1 0,0 0 0,1 1 0,0-1 0,0 1 0,0 0 0,1-1 0,0 1 0,0 0 0,1-1 0,0 1 0,0-1 0,0 1 0,5 12 0,-2-11 0,0 1 0,1 0 0,0-1 0,0 0 0,1 0 0,0 0 0,0-1 0,1 0 0,0 0 0,0 0 0,1-1 0,-1 0 0,1-1 0,1 0 0,-1 0 0,1-1 0,0 0 0,0 0 0,0-1 0,0 0 0,14 2 0,-10-3 0,-1 0 0,1-1 0,0-1 0,0 0 0,0-1 0,0 0 0,0-1 0,-1 0 0,1-1 0,-1-1 0,1 0 0,-1 0 0,-1-1 0,1-1 0,17-11 0,-11 5 0,-1-2 0,0 0 0,-1-1 0,-1 0 0,0-1 0,-1-1 0,-1-1 0,0 1 0,-2-2 0,0 0 0,-1 0 0,-1-1 0,13-42 0,-22 61 0,1-1 0,-1 1 0,1-1 0,-1 1 0,1 0 0,0-1 0,-1 1 0,1 0 0,0-1 0,0 1 0,0 0 0,0 0 0,2-2 0,-3 3 0,1-1 0,-1 1 0,1 0 0,-1 0 0,1 0 0,-1 0 0,1 0 0,-1-1 0,1 1 0,-1 0 0,1 0 0,-1 0 0,1 1 0,-1-1 0,1 0 0,-1 0 0,1 0 0,-1 0 0,1 0 0,-1 0 0,1 1 0,-1-1 0,1 0 0,-1 0 0,1 1 0,0 0 0,3 3 0,0 0 0,0 1 0,-1-1 0,1 1 0,4 8 0,-1 0 0,52 67 0,128 134 0,-183-211 0,0 1 0,-1 0 0,1 0 0,-1 1 0,0-1 0,0 0 0,2 7 0,-5-11 0,0 1 0,1 0 0,-1-1 0,0 1 0,0 0 0,0-1 0,0 1 0,0-1 0,0 1 0,0 0 0,0-1 0,0 1 0,0 0 0,0-1 0,0 1 0,-1 0 0,1-1 0,0 1 0,0-1 0,-1 1 0,1-1 0,0 1 0,-1-1 0,0 2 0,0-1 0,-1 0 0,0 0 0,1 0 0,-1-1 0,0 1 0,1 0 0,-1-1 0,0 1 0,0-1 0,1 1 0,-1-1 0,0 0 0,-2 0 0,-9 1-80,1-1 0,-1-1-1,1 0 1,0 0 0,-1-1-1,1-1 1,0 0 0,0-1-1,0 0 1,1 0 0,0-2 0,0 1-1,0-1 1,0-1 0,1 0-1,-18-16 1,-1-9-6746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40.412"/>
    </inkml:context>
    <inkml:brush xml:id="br0">
      <inkml:brushProperty name="width" value="0.05" units="cm"/>
      <inkml:brushProperty name="height" value="0.05" units="cm"/>
    </inkml:brush>
  </inkml:definitions>
  <inkml:trace contextRef="#ctx0" brushRef="#br0">0 34 24575,'0'-5'0,"0"-5"0,5-3 0,1 7 0,0 9 0,-2 8 0,0 3-8191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10.361"/>
    </inkml:context>
    <inkml:brush xml:id="br0">
      <inkml:brushProperty name="width" value="0.05" units="cm"/>
      <inkml:brushProperty name="height" value="0.05" units="cm"/>
    </inkml:brush>
  </inkml:definitions>
  <inkml:trace contextRef="#ctx0" brushRef="#br0">0 20 24575,'1'-2'0,"0"1"0,0-1 0,0 1 0,1 0 0,-1-1 0,0 1 0,1 0 0,-1 0 0,1 0 0,-1 0 0,1 0 0,0 0 0,-1 0 0,1 1 0,0-1 0,0 1 0,-1-1 0,1 1 0,0 0 0,0-1 0,0 1 0,-1 0 0,1 0 0,0 0 0,0 0 0,0 1 0,0-1 0,-1 1 0,1-1 0,0 1 0,0-1 0,-1 1 0,1 0 0,0 0 0,-1 0 0,1 0 0,-1 0 0,1 0 0,-1 0 0,0 0 0,1 1 0,-1-1 0,0 0 0,0 1 0,0-1 0,1 3 0,16 21 0,-2 0 0,22 48 0,13 21 0,13-2 27,38 63-1419,-88-129-5434</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11.072"/>
    </inkml:context>
    <inkml:brush xml:id="br0">
      <inkml:brushProperty name="width" value="0.05" units="cm"/>
      <inkml:brushProperty name="height" value="0.05" units="cm"/>
    </inkml:brush>
  </inkml:definitions>
  <inkml:trace contextRef="#ctx0" brushRef="#br0">17 478 24575,'-8'-24'0,"7"22"0,0 0 0,0 0 0,0 0 0,0 0 0,0 0 0,1 0 0,-1 0 0,1 0 0,-1 0 0,1 0 0,0 0 0,0 0 0,0-1 0,0-1 0,2-1 0,-1 1 0,1 0 0,0-1 0,0 1 0,0 0 0,1 0 0,-1 0 0,1 0 0,0 0 0,0 1 0,1-1 0,-1 1 0,1 0 0,0 0 0,7-5 0,9-4 0,-1 1 0,24-8 0,-23 10 0,140-56 0,-110 46 0,-47 18 0,0 0 0,0 0 0,1 0 0,-1 1 0,0 0 0,0-1 0,1 1 0,-1 0 0,0 1 0,1-1 0,-1 0 0,0 1 0,0 0 0,1 0 0,-1 0 0,0 0 0,0 0 0,0 1 0,0-1 0,-1 1 0,1 0 0,0 0 0,-1 0 0,1 0 0,-1 0 0,1 1 0,2 4 0,6 6 0,-1 1 0,-1 1 0,0 0 0,7 16 0,-13-24 0,23 42 0,-10-19 0,-1 0 0,19 53 0,-34-81 0,1 0 0,-1 0 0,0 1 0,0-1 0,0 0 0,0 0 0,0 0 0,0 0 0,-1 1 0,1-1 0,-2 4 0,2-6 0,0 0 0,0 1 0,0-1 0,0 0 0,0 0 0,0 1 0,-1-1 0,1 0 0,0 0 0,0 0 0,0 1 0,0-1 0,-1 0 0,1 0 0,0 0 0,0 0 0,0 1 0,-1-1 0,1 0 0,0 0 0,0 0 0,0 0 0,-1 0 0,1 0 0,0 0 0,-1 1 0,1-1 0,0 0 0,0 0 0,-1 0 0,1 0 0,-1 0 0,-9-13 0,6 3 0,0-1 0,1 0 0,0 1 0,1-1 0,0 0 0,1 0 0,0-1 0,0 1 0,2-18 0,1 14 0,-1 0 0,2 1 0,0-1 0,1 1 0,0-1 0,12-23 0,-8 23 0,0 0 0,1 1 0,1 0 0,19-21 0,-23 29 0,-1 0 0,1 1 0,1 0 0,-1 0 0,1 0 0,0 1 0,0 0 0,0 0 0,0 0 0,1 1 0,13-4 0,-17 7 0,0 0 0,0-1 0,0 1 0,0 1 0,0-1 0,0 0 0,0 1 0,0 0 0,0 0 0,0 0 0,-1 1 0,1-1 0,0 1 0,-1 0 0,1 0 0,-1 0 0,0 0 0,1 1 0,-1-1 0,0 1 0,-1 0 0,1 0 0,0 0 0,-1 0 0,0 0 0,1 1 0,0 3 0,4 4 0,-1 1 0,0 0 0,-1 1 0,-1-1 0,0 1 0,4 22 0,-8-34 0,0 0 0,0-1 0,0 1 0,0 0 0,0 0 0,0 0 0,1 0 0,-1-1 0,0 1 0,0 0 0,1 0 0,-1 0 0,0-1 0,1 1 0,-1 0 0,0 0 0,1-1 0,0 1 0,-1 0 0,1-1 0,-1 1 0,1-1 0,-1 1 0,1-1 0,0 1 0,0-1 0,-1 1 0,1-1 0,0 0 0,0 1 0,-1-1 0,2 1 0,1-2 0,-1 0 0,0 1 0,1-1 0,-1 0 0,0 0 0,1 0 0,-1 0 0,0-1 0,2-1 0,14-7 0,-9 6 0,0 1 0,0 0 0,1 0 0,-1 1 0,0 0 0,1 1 0,0 0 0,11 0 0,5 2 0,44 9 0,-43-5 0,-5-2 0,1 0 0,-1-1 0,1-2 0,-1 0 0,1-1 0,0-1 0,27-7 0,-41 7 0,1-1 0,-1 0 0,1-1 0,-1 0 0,0 0 0,0-1 0,-1 0 0,1-1 0,-1 0 0,0 0 0,-1 0 0,0-1 0,0 0 0,0-1 0,-1 0 0,0 0 0,0 0 0,8-16 0,-12 18 0,0 1 0,-1-1 0,1 0 0,-1 0 0,0 0 0,-1 1 0,1-1 0,-1 0 0,0 0 0,-1 0 0,1 0 0,-1 0 0,0 0 0,-1 1 0,1-1 0,-1 0 0,-4-7 0,4 9 0,0 0 0,0 0 0,0 0 0,-1 0 0,1 0 0,-1 0 0,0 1 0,0-1 0,-1 1 0,1 0 0,-1 0 0,1 0 0,-1 1 0,0-1 0,0 1 0,0 0 0,-1 0 0,1 0 0,0 0 0,-1 1 0,1 0 0,-8-1 0,10 1 0,0 1 0,0 0 0,-1 0 0,1 0 0,0 1 0,0-1 0,0 0 0,0 1 0,0-1 0,0 1 0,0 0 0,0 0 0,0-1 0,0 1 0,0 1 0,0-1 0,0 0 0,1 0 0,-1 1 0,0-1 0,1 1 0,-2 1 0,1 0 0,0 1 0,0-1 0,0 1 0,1 0 0,0-1 0,-1 1 0,1 0 0,1 0 0,-1 0 0,0 0 0,1 5 0,0 2 0,0-1 0,1 1 0,0 0 0,1-1 0,0 1 0,1-1 0,0 0 0,5 13 0,-5-16-49,1 0 1,0 0-1,0 0 0,0-1 0,1 1 1,0-1-1,0 0 0,1 0 0,-1-1 1,1 1-1,1-1 0,-1-1 0,1 1 1,-1-1-1,1 0 0,1-1 0,-1 0 1,0 0-1,1 0 0,-1-1 0,1 0 1,0-1-1,0 1 0,0-2 0,0 1 0,0-1 1,11-1-1,11-4-6777</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11.683"/>
    </inkml:context>
    <inkml:brush xml:id="br0">
      <inkml:brushProperty name="width" value="0.05" units="cm"/>
      <inkml:brushProperty name="height" value="0.05" units="cm"/>
    </inkml:brush>
  </inkml:definitions>
  <inkml:trace contextRef="#ctx0" brushRef="#br0">11 454 24575,'0'-1'0,"1"1"0,-1 0 0,0-1 0,0 1 0,0 0 0,0 0 0,0-1 0,0 1 0,0 0 0,0 0 0,0-1 0,0 1 0,0 0 0,0-1 0,0 1 0,0 0 0,0 0 0,0-1 0,0 1 0,0 0 0,-1-1 0,1 1 0,0 0 0,0 0 0,0 0 0,0-1 0,-1 1 0,1 0 0,0 0 0,0-1 0,0 1 0,-1 0 0,1 0 0,0 0 0,0 0 0,-1 0 0,1-1 0,0 1 0,0 0 0,-1 0 0,1 0 0,0 0 0,-1 0 0,1 0 0,0 0 0,0 0 0,-1 0 0,1 0 0,-1 1 0,1-1 0,-1 1 0,1-1 0,0 1 0,-1-1 0,1 1 0,0 0 0,-1-1 0,1 1 0,0 0 0,0-1 0,0 1 0,-1 0 0,1-1 0,0 1 0,0 0 0,0-1 0,0 1 0,0 0 0,0-1 0,1 1 0,-1 0 0,0 0 0,0-1 0,1 2 0,11 35 0,2-1 0,27 50 0,-21-46 0,-20-40 0,0 0 0,0 0 0,0 0 0,0 0 0,0 0 0,0 1 0,0-1 0,0 0 0,1 0 0,-1 0 0,0 0 0,0 0 0,0 0 0,0 0 0,0 0 0,0 0 0,1 0 0,-1 0 0,0 0 0,0 0 0,0 0 0,0 0 0,0 0 0,0 0 0,0 0 0,1 0 0,-1 0 0,0 0 0,0 0 0,0 0 0,0 0 0,0 0 0,0 0 0,0-1 0,1 1 0,-1 0 0,0 0 0,0 0 0,0 0 0,0 0 0,0 0 0,0 0 0,0 0 0,0 0 0,0-1 0,0 1 0,0 0 0,0 0 0,0 0 0,0 0 0,1 0 0,-1 0 0,0 0 0,0-1 0,0 1 0,0 0 0,0 0 0,0 0 0,0 0 0,0 0 0,-1 0 0,1 0 0,0-1 0,0 1 0,0 0 0,6-18 0,2-24 0,-8 42 0,7-61 0,-7 48 0,1-1 0,1 0 0,0 0 0,1 0 0,0 1 0,1 0 0,11-26 0,-14 38 0,0-1 0,0 0 0,0 1 0,0-1 0,0 1 0,0-1 0,0 1 0,1-1 0,-1 1 0,1 0 0,-1 0 0,1 0 0,-1 0 0,1 0 0,-1 0 0,1 0 0,0 0 0,0 0 0,0 1 0,2-1 0,-2 1 0,0 0 0,0 0 0,0 1 0,0-1 0,0 1 0,0-1 0,0 1 0,0 0 0,-1-1 0,1 1 0,0 0 0,-1 0 0,1 1 0,0-1 0,-1 0 0,2 2 0,6 7 0,-1 0 0,0 0 0,-1 1 0,10 19 0,-16-28 0,13 24 0,29 49 0,-38-68 0,0 0 0,0-1 0,0 1 0,1-1 0,0 0 0,0-1 0,12 9 0,-16-13 0,0 0 0,0 0 0,0 0 0,-1 0 0,1 0 0,0 0 0,0-1 0,0 1 0,1-1 0,-1 1 0,0-1 0,0 0 0,0 1 0,0-1 0,0 0 0,0-1 0,0 1 0,0 0 0,0-1 0,1 1 0,2-2 0,-2 0 0,-1 1 0,1-1 0,-1 0 0,1 0 0,-1 0 0,0-1 0,0 1 0,0 0 0,0-1 0,0 1 0,-1-1 0,1 0 0,0-3 0,4-7 0,-2 0 0,0 0 0,0-1 0,-2 1 0,3-20 0,-2-50 0,-3-1 0,-17-128 0,6 98 0,12 112 0,2 7 0,6 20 0,10 35 0,4 35-455,5-1 0,68 154 0,-79-216-6371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12.044"/>
    </inkml:context>
    <inkml:brush xml:id="br0">
      <inkml:brushProperty name="width" value="0.05" units="cm"/>
      <inkml:brushProperty name="height" value="0.05" units="cm"/>
    </inkml:brush>
  </inkml:definitions>
  <inkml:trace contextRef="#ctx0" brushRef="#br0">1 232 24575,'0'-5'0,"0"-5"0,4-7 0,2-5 0,9-2 0,7-3 0,4 3 0,7 2 0,2-1 0,1 0 0,-2 3 0,-7 5-8191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51.028"/>
    </inkml:context>
    <inkml:brush xml:id="br0">
      <inkml:brushProperty name="width" value="0.05" units="cm"/>
      <inkml:brushProperty name="height" value="0.05" units="cm"/>
    </inkml:brush>
  </inkml:definitions>
  <inkml:trace contextRef="#ctx0" brushRef="#br0">784 214 24575,'-28'-32'0,"24"25"0,-2 1 0,1-1 0,-1 1 0,0 1 0,0-1 0,-14-8 0,9 8 0,0 1 0,0 1 0,-1 0 0,0 1 0,0 0 0,0 0 0,0 2 0,0-1 0,0 1 0,0 1 0,-1 0 0,1 1 0,0 1 0,0 0 0,0 0 0,-13 5 0,-4 2 0,0 1 0,0 1 0,1 2 0,0 1 0,-31 21 0,35-18 0,1 1 0,1 1 0,1 1 0,1 1 0,1 0 0,0 2 0,2 0 0,1 1 0,0 0 0,-17 41 0,23-45 0,1 1 0,1 1 0,1 0 0,1 0 0,1 0 0,1 0 0,1 1 0,1 0 0,0-1 0,2 1 0,1 0 0,1 0 0,8 40 0,-7-51 0,1-1 0,0 1 0,1-1 0,0 0 0,1-1 0,0 1 0,1-1 0,0 0 0,0 0 0,1-1 0,0 0 0,18 15 0,-13-15 0,-1-1 0,2 0 0,-1-1 0,1 0 0,1-1 0,-1 0 0,1-1 0,0-1 0,16 3 0,5-3 0,0-1 0,0-2 0,0-1 0,0-2 0,0-1 0,0-2 0,69-19 0,-48 7 0,0-3 0,0-2 0,-2-3 0,61-37 0,-81 40 0,-1-1 0,-1-2 0,-1-1 0,-1-1 0,-1-2 0,-1-1 0,24-34 0,-43 50 0,-1-1 0,0 0 0,0 0 0,-2-1 0,0 0 0,0 0 0,-2 0 0,0-1 0,-1 0 0,3-25 0,-6 28 0,-1 1 0,0-1 0,-1 1 0,-1-1 0,0 1 0,0-1 0,-2 1 0,1 0 0,-2 0 0,0 1 0,0-1 0,-1 1 0,-14-21 0,6 14 8,0 2-1,0 0 1,-2 1-1,0 0 1,-1 1-1,0 1 1,-1 1-1,-1 0 1,0 2-1,-1 0 1,0 1-1,0 1 1,-1 1-1,-1 0 1,-35-6-1,26 8-142,-1 1 0,0 2 0,0 1 0,0 2 0,0 1 0,0 2 0,0 0 0,0 3 0,1 0 0,-40 14 0,10 3-6691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51.664"/>
    </inkml:context>
    <inkml:brush xml:id="br0">
      <inkml:brushProperty name="width" value="0.05" units="cm"/>
      <inkml:brushProperty name="height" value="0.05" units="cm"/>
    </inkml:brush>
  </inkml:definitions>
  <inkml:trace contextRef="#ctx0" brushRef="#br0">696 388 24575,'4'-4'0,"0"-1"0,0 1 0,0-1 0,-1 0 0,1 0 0,-1 0 0,-1-1 0,1 1 0,-1-1 0,1 0 0,-2 1 0,1-1 0,-1 0 0,2-11 0,-3 14 0,0 0 0,-1 0 0,1 0 0,-1 0 0,1 0 0,-1 1 0,0-1 0,0 0 0,0 1 0,-1-1 0,1 0 0,0 1 0,-1 0 0,0-1 0,0 1 0,1 0 0,-1 0 0,-1 0 0,1 0 0,0 0 0,0 0 0,-1 1 0,1-1 0,-1 1 0,1 0 0,-1-1 0,0 1 0,1 0 0,-1 1 0,0-1 0,0 0 0,-5 0 0,-2 0 0,0 1 0,1-1 0,-1 1 0,0 1 0,1 0 0,-1 1 0,0-1 0,1 2 0,0-1 0,-12 6 0,-7 4 0,-53 30 0,39-17 0,2 3 0,1 1 0,2 2 0,-64 67 0,77-72 0,1 2 0,2 1 0,1 0 0,1 1 0,2 1 0,1 1 0,-17 46 0,29-67 0,1 1 0,0 0 0,0 0 0,1 0 0,1 0 0,0 1 0,0-1 0,2 0 0,-1 1 0,1-1 0,1 0 0,1 0 0,-1 0 0,2 0 0,-1 0 0,2-1 0,0 0 0,0 0 0,1 0 0,0 0 0,1-1 0,0 0 0,1 0 0,0-1 0,0 0 0,1 0 0,0-1 0,17 12 0,-5-7 0,1 0 0,0-1 0,0-2 0,1 0 0,1-1 0,-1-2 0,1 0 0,1-2 0,-1 0 0,51 2 0,-29-6 0,0-2 0,0-2 0,0-2 0,0-2 0,48-13 0,-46 6 0,-1-1 0,0-3 0,-1-2 0,-1-1 0,-1-3 0,-1-2 0,-2-1 0,69-58 0,-86 62 0,0-1 0,-2-1 0,-1-1 0,0 0 0,31-58 0,-40 61 0,-2-1 0,0 0 0,-1 0 0,-2-1 0,-1 0 0,0 0 0,-2 0 0,2-37 0,-6 43 0,0 1 0,-1-1 0,-1 0 0,-1 0 0,-1 1 0,0-1 0,-1 1 0,-1 0 0,-1 0 0,0 1 0,-2 0 0,1 1 0,-19-25 0,14 25 0,0 0 0,-1 2 0,0 0 0,-1 0 0,-1 1 0,0 1 0,-1 1 0,0 0 0,-1 2 0,0 0 0,0 0 0,-31-8 0,13 7 17,0 2 0,-1 2 1,0 1-1,0 1 0,-1 3 0,-41 2 0,8 5-512,0 3 0,-85 23 0,92-16-6331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50.173"/>
    </inkml:context>
    <inkml:brush xml:id="br0">
      <inkml:brushProperty name="width" value="0.05" units="cm"/>
      <inkml:brushProperty name="height" value="0.05" units="cm"/>
    </inkml:brush>
  </inkml:definitions>
  <inkml:trace contextRef="#ctx0" brushRef="#br0">605 86 24575,'23'0'0,"0"-1"0,0-1 0,0-1 0,0-1 0,-1-1 0,31-11 0,-23-3 0,-30 18 0,1 1 0,-1 0 0,0-1 0,1 1 0,-1 0 0,1-1 0,-1 1 0,0-1 0,1 1 0,-1-1 0,0 1 0,1-1 0,-1 1 0,0-1 0,1 1 0,-1-1 0,0 1 0,0-1 0,0 1 0,0-1 0,0 0 0,0 1 0,0-1 0,0 1 0,0-1 0,0 1 0,0-1 0,0 0 0,0 1 0,0-1 0,0 1 0,0-1 0,-1 1 0,1-1 0,0 1 0,0-1 0,-1 1 0,1-1 0,0 1 0,-1-1 0,1 1 0,-1-1 0,1 1 0,0 0 0,-1-1 0,1 1 0,-1 0 0,1-1 0,-1 1 0,1 0 0,-1 0 0,1 0 0,-1-1 0,0 1 0,1 0 0,-1 0 0,0 0 0,-8-3 0,-1 1 0,1 0 0,-1 1 0,1 0 0,-1 0 0,0 1 0,1 0 0,-1 1 0,0 0 0,1 1 0,-1 0 0,-17 5 0,-5 5 0,0 0 0,-38 22 0,24-9 0,1 1 0,1 3 0,1 1 0,2 2 0,1 2 0,2 2 0,-44 52 0,63-65 0,2 1 0,0 1 0,1 1 0,1 0 0,2 1 0,1 0 0,1 1 0,1 0 0,1 1 0,2 0 0,1 1 0,1-1 0,2 1 0,0 34 0,3-46 0,1-1 0,1 1 0,1 0 0,0-1 0,1 0 0,1 0 0,1 0 0,1 0 0,0-1 0,1 0 0,12 19 0,-12-23 0,1-1 0,1 1 0,0-2 0,0 1 0,1-1 0,0-1 0,1 0 0,0 0 0,0-2 0,1 1 0,0-1 0,0-1 0,1-1 0,14 5 0,-2-4 0,1-1 0,-1 0 0,1-2 0,0-2 0,1 0 0,-1-2 0,49-7 0,-23-1 0,-1-3 0,101-36 0,-105 28 0,-1-1 0,-1-2 0,-1-2 0,-1-2 0,-1-2 0,-2-2 0,-1-2 0,42-44 0,-58 52 0,-2-1 0,-1-1 0,-1 0 0,-1-2 0,-2 0 0,0-1 0,-2-1 0,-2 0 0,-1-1 0,-1-1 0,-2 0 0,-1 0 0,5-43 0,-12 59 0,0 1 0,-1-1 0,0 1 0,-1 0 0,-1-1 0,-1 1 0,-1 0 0,0 0 0,-1 0 0,0 0 0,-1 1 0,-9-15 0,9 20 0,0 0 0,-1 0 0,-1 1 0,0 0 0,0 0 0,0 1 0,-1 0 0,-1 0 0,1 1 0,-1 0 0,0 1 0,-1 0 0,0 1 0,0 0 0,0 1 0,0 0 0,-14-3 0,0 3 12,1 0 0,-1 2 0,0 1 0,1 0 0,-1 2 0,0 1 0,0 1 0,1 2 0,-37 10 0,6 2-383,2 3-1,0 2 1,-50 29 0,27-9-6455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52.689"/>
    </inkml:context>
    <inkml:brush xml:id="br0">
      <inkml:brushProperty name="width" value="0.05" units="cm"/>
      <inkml:brushProperty name="height" value="0.05" units="cm"/>
    </inkml:brush>
  </inkml:definitions>
  <inkml:trace contextRef="#ctx0" brushRef="#br0">189 231 24575,'1'-34'0,"0"21"0,-1 0 0,0 1 0,0-1 0,-2 1 0,-3-19 0,5 31 0,0-1 0,0 0 0,-1 0 0,1 1 0,0-1 0,0 0 0,-1 0 0,1 1 0,-1-1 0,1 1 0,-1-1 0,1 0 0,-1 1 0,1-1 0,-1 1 0,1-1 0,-1 1 0,1-1 0,-1 1 0,0-1 0,1 1 0,-1 0 0,0-1 0,0 1 0,1 0 0,-2 0 0,0 0 0,1 0 0,-1 0 0,1 0 0,-1 0 0,1 1 0,-1-1 0,1 1 0,0-1 0,-1 1 0,1-1 0,0 1 0,-3 2 0,-34 32 0,35-32 0,-10 11 0,1 1 0,1 0 0,0 0 0,1 1 0,1 0 0,1 1 0,0 0 0,-11 35 0,17-44 0,1-1 0,0 1 0,0-1 0,0 1 0,1-1 0,0 1 0,0 0 0,1-1 0,0 1 0,4 12 0,-3-14 0,0-1 0,1 0 0,0 1 0,0-1 0,0 0 0,0 0 0,1 0 0,0-1 0,0 1 0,0-1 0,1 0 0,-1 0 0,1-1 0,0 1 0,6 2 0,-7-3 0,0-1 0,0 0 0,1-1 0,-1 1 0,0-1 0,1 0 0,-1 0 0,0 0 0,1 0 0,-1-1 0,1 0 0,-1 0 0,1 0 0,-1 0 0,9-3 0,-6 1 0,0 0 0,0-1 0,0 0 0,-1 0 0,1-1 0,-1 0 0,0 0 0,0 0 0,6-6 0,0-2 0,0-1 0,0 0 0,-1-1 0,-1 0 0,0 0 0,-2-1 0,13-26 0,-15 24 0,1-1 0,-2 0 0,0 0 0,-2 0 0,0-1 0,2-29 0,-5 38 0,0-1 0,-1 1 0,0 0 0,0-1 0,-1 1 0,0 0 0,-1 0 0,0 0 0,-1 0 0,0 1 0,-1-1 0,1 1 0,-9-11 0,12 19 0,1 0 0,-1 0 0,1 0 0,-1 0 0,0 1 0,1-1 0,-1 0 0,0 0 0,1 1 0,-1-1 0,0 0 0,0 1 0,0-1 0,0 1 0,0-1 0,0 1 0,1-1 0,-1 1 0,0 0 0,0 0 0,0-1 0,0 1 0,-2 0 0,2 0 0,0 1 0,1-1 0,-1 1 0,0 0 0,1-1 0,-1 1 0,0-1 0,1 1 0,-1 0 0,1 0 0,-1-1 0,1 1 0,-1 0 0,1 0 0,0 0 0,-1-1 0,1 1 0,0 0 0,-1 0 0,1 1 0,-1 5 0,-1 1 0,2-1 0,-1 1 0,2 14 0,2 8-136,2-1-1,1 0 1,1 0-1,2-1 1,0 0-1,2 0 1,1-1-1,2 0 0,25 37 1,-21-42-6690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53.125"/>
    </inkml:context>
    <inkml:brush xml:id="br0">
      <inkml:brushProperty name="width" value="0.05" units="cm"/>
      <inkml:brushProperty name="height" value="0.05" units="cm"/>
    </inkml:brush>
  </inkml:definitions>
  <inkml:trace contextRef="#ctx0" brushRef="#br0">47 79 24575,'-1'-6'0,"0"1"0,0 0 0,0 0 0,-1 0 0,0 0 0,0 0 0,0 0 0,0 1 0,-1-1 0,1 1 0,-1-1 0,-1 1 0,1 0 0,-6-5 0,9 8 0,0 1 0,0 0 0,0 0 0,0 0 0,-1 0 0,1-1 0,0 1 0,0 0 0,0 0 0,0 0 0,0 0 0,-1 0 0,1 0 0,0 0 0,0-1 0,0 1 0,0 0 0,-1 0 0,1 0 0,0 0 0,0 0 0,0 0 0,-1 0 0,1 0 0,0 0 0,0 0 0,0 0 0,-1 0 0,1 0 0,0 0 0,0 0 0,0 0 0,0 0 0,-1 1 0,1-1 0,0 0 0,0 0 0,0 0 0,0 0 0,-1 0 0,0 10 0,4 13 0,52 162 0,-21-80 0,-8-29 0,-25-69 0,-8-14 0,-7-17 0,11 16 0,-30-93 0,30 90 0,0 0 0,1-1 0,0 1 0,1 0 0,1-1 0,0 1 0,1-14 0,-1 23 0,0 0 0,1-1 0,-1 1 0,1-1 0,-1 1 0,1 0 0,0-1 0,0 1 0,-1 0 0,2 0 0,-1 0 0,0-1 0,0 1 0,1 0 0,-1 1 0,1-1 0,0 0 0,-1 0 0,1 1 0,0-1 0,0 1 0,0-1 0,0 1 0,0 0 0,0 0 0,1 0 0,-1 0 0,0 0 0,1 1 0,-1-1 0,0 0 0,1 1 0,-1 0 0,1 0 0,-1 0 0,0 0 0,1 0 0,-1 0 0,1 0 0,2 2 0,6 1 0,0 0 0,0 1 0,-1 0 0,0 1 0,1 0 0,-2 0 0,13 10 0,-13-9 0,0 1 0,-1 0 0,0 0 0,0 1 0,-1 0 0,0 1 0,0-1 0,-1 1 0,0 0 0,-1 1 0,7 15 0,-10-19 0,0 0 0,0 0 0,-1 1 0,1-1 0,-2 0 0,1 1 0,-1-1 0,0 0 0,0 1 0,0-1 0,-1 1 0,0-1 0,-1 0 0,1 0 0,-1 1 0,-1-1 0,1-1 0,-1 1 0,0 0 0,-7 10 0,5-8-65,-1-1 0,-1 1 0,1-1 0,-1 0 0,0-1 0,-1 0 0,1 0 0,-1-1 0,0 0 0,-1 0 0,1 0 0,-1-1 0,0-1 0,0 0 0,0 0 0,0 0 0,-1-1 0,1-1 0,-1 0 0,-14 0 0,-4-2-6761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53.576"/>
    </inkml:context>
    <inkml:brush xml:id="br0">
      <inkml:brushProperty name="width" value="0.05" units="cm"/>
      <inkml:brushProperty name="height" value="0.05" units="cm"/>
    </inkml:brush>
  </inkml:definitions>
  <inkml:trace contextRef="#ctx0" brushRef="#br0">41 136 24575,'-4'-4'0,"0"0"0,0-1 0,0 0 0,1 0 0,0 0 0,0 0 0,0 0 0,1-1 0,0 1 0,0-1 0,0 0 0,0 0 0,1 1 0,-1-10 0,2 13 0,0 0 0,0 0 0,0 0 0,1 0 0,-1 0 0,0 0 0,1 0 0,-1 0 0,1 1 0,0-1 0,0 0 0,0 0 0,0 0 0,0 1 0,0-1 0,0 0 0,0 1 0,2-2 0,-1 1 0,0 1 0,0-1 0,1 1 0,-1 0 0,1 0 0,-1 0 0,0 0 0,1 1 0,0-1 0,-1 1 0,1-1 0,-1 1 0,1 0 0,-1 0 0,1 0 0,0 0 0,3 1 0,1 0 0,0 0 0,-1 0 0,0 1 0,1 0 0,-1 0 0,0 0 0,0 1 0,0-1 0,0 2 0,0-1 0,-1 1 0,1 0 0,-1 0 0,0 0 0,0 1 0,-1-1 0,1 1 0,-1 0 0,0 1 0,0-1 0,-1 1 0,0 0 0,0 0 0,0 0 0,0 0 0,-1 0 0,0 0 0,-1 1 0,2 11 0,0 2 0,-2 1 0,-1-1 0,0 0 0,-1 0 0,-1 0 0,-1 0 0,-1 0 0,-11 32 0,13-44 0,-10 35 0,12-42 0,0 0 0,0 0 0,0 0 0,0 0 0,0 0 0,0 0 0,0 0 0,0 0 0,0 0 0,0 0 0,0 0 0,1 0 0,-1 0 0,0-1 0,1 1 0,-1 0 0,0 0 0,1 0 0,-1 0 0,1 0 0,0-1 0,-1 1 0,1 0 0,0 0 0,-1-1 0,1 1 0,0-1 0,0 1 0,0 0 0,-1-1 0,1 1 0,0-1 0,0 0 0,0 1 0,0-1 0,0 0 0,1 1 0,14-2 0,0 0 0,0 0 0,0-2 0,-1 0 0,1 0 0,-1-2 0,23-9 0,8-1 0,218-54-1365,-183 50-5461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40.082"/>
    </inkml:context>
    <inkml:brush xml:id="br0">
      <inkml:brushProperty name="width" value="0.05" units="cm"/>
      <inkml:brushProperty name="height" value="0.05" units="cm"/>
    </inkml:brush>
  </inkml:definitions>
  <inkml:trace contextRef="#ctx0" brushRef="#br0">420 0 24575,'0'18'0,"0"63"0,-10 81 0,6-135 0,-1 0 0,-1-1 0,-1 0 0,-1 0 0,-1-1 0,-26 48 0,18-43 0,-2-1 0,-35 43 0,42-59 0,0 0 0,-2 0 0,1-1 0,-1-1 0,-1 0 0,-27 14 0,39-23-47,0 0 0,-1 0 0,1-1 0,-1 1 0,1-1 0,-1 0 0,0 0 0,1 0 0,-1 0-1,0-1 1,1 0 0,-1 1 0,0-2 0,0 1 0,1 0 0,-1-1 0,0 1 0,0-1 0,1 0 0,-1 0 0,1-1 0,-1 1-1,1-1 1,-1 1 0,1-1 0,0 0 0,0-1 0,-4-2 0,-10-13-6779</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54.459"/>
    </inkml:context>
    <inkml:brush xml:id="br0">
      <inkml:brushProperty name="width" value="0.05" units="cm"/>
      <inkml:brushProperty name="height" value="0.05" units="cm"/>
    </inkml:brush>
  </inkml:definitions>
  <inkml:trace contextRef="#ctx0" brushRef="#br0">107 197 24575,'3'-1'0,"0"0"0,-1 0 0,1-1 0,0 1 0,-1-1 0,1 1 0,-1-1 0,0 0 0,4-3 0,-1-3 0,-18 14 0,1 3 0,1 0 0,1 1 0,-1 1 0,2 0 0,-1 0 0,1 1 0,1 0 0,0 0 0,1 1 0,1 0 0,0 0 0,0 1 0,-4 15 0,9-24 0,0 0 0,0-1 0,0 1 0,1 0 0,-1 0 0,1 0 0,0 0 0,1-1 0,-1 1 0,1 0 0,0 0 0,0 0 0,0-1 0,3 6 0,-3-8 0,0 0 0,1 1 0,-1-1 0,1-1 0,-1 1 0,1 0 0,0 0 0,0-1 0,0 1 0,0 0 0,0-1 0,0 0 0,0 0 0,0 0 0,0 0 0,1 0 0,-1 0 0,0 0 0,1-1 0,-1 1 0,1-1 0,-1 1 0,1-1 0,-1 0 0,1 0 0,-1 0 0,0-1 0,1 1 0,3-1 0,3-2 0,0 1 0,0-2 0,0 1 0,0-1 0,0-1 0,-1 0 0,0 0 0,0 0 0,0-1 0,-1 0 0,0-1 0,0 1 0,11-15 0,-10 11 0,0 0 0,-1 0 0,0-1 0,-1-1 0,0 1 0,0-1 0,-1 0 0,-1 0 0,6-24 0,-9 21 0,-1 0 0,-1-1 0,0 1 0,0 0 0,-2 0 0,0 0 0,0 0 0,-2 1 0,0-1 0,0 1 0,-1 0 0,-1 0 0,-16-23 0,11 23 0,11 14 0,1 0 0,0 0 0,0 0 0,0 0 0,0-1 0,0 1 0,-1 0 0,1 0 0,0 0 0,0 0 0,0 0 0,-1 0 0,1 0 0,0 0 0,0 0 0,0 0 0,0 0 0,-1 0 0,1 0 0,0 0 0,0 1 0,0-1 0,0 0 0,0 0 0,-1 0 0,1 0 0,0 0 0,0 0 0,0 0 0,0 0 0,0 1 0,-1-1 0,1 0 0,0 0 0,0 0 0,0 0 0,0 0 0,0 1 0,0-1 0,0 0 0,0 0 0,0 0 0,0 0 0,0 0 0,0 1 0,-1 2 0,1 0 0,0 0 0,0 1 0,0-1 0,0 0 0,1 0 0,-1 0 0,2 5 0,12 44 0,2-1 0,2 0 0,26 51 0,-37-91-273,-1 0 0,1-1 0,1 0 0,10 12 0,4-2-6553</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54.879"/>
    </inkml:context>
    <inkml:brush xml:id="br0">
      <inkml:brushProperty name="width" value="0.05" units="cm"/>
      <inkml:brushProperty name="height" value="0.05" units="cm"/>
    </inkml:brush>
  </inkml:definitions>
  <inkml:trace contextRef="#ctx0" brushRef="#br0">56 13 24575,'0'0'0,"0"-1"0,0 1 0,0-1 0,0 1 0,0 0 0,0-1 0,0 1 0,0-1 0,0 1 0,0-1 0,0 1 0,0 0 0,-1-1 0,1 1 0,0-1 0,0 1 0,0 0 0,-1-1 0,1 1 0,0 0 0,0-1 0,-1 1 0,1 0 0,0-1 0,-1 1 0,1 0 0,0 0 0,-1-1 0,1 1 0,0 0 0,-1 0 0,1 0 0,-1-1 0,1 1 0,0 0 0,-1 0 0,1 0 0,-1 0 0,1 0 0,-1 0 0,1 0 0,0 0 0,-1 0 0,1 0 0,-1 0 0,1 0 0,0 0 0,-1 0 0,1 0 0,-1 1 0,1-1 0,0 0 0,-1 0 0,1 0 0,-1 1 0,1-1 0,-1 1 0,-1 0 0,0 0 0,0 1 0,0-1 0,0 1 0,0-1 0,0 1 0,0 0 0,1-1 0,-3 4 0,1 1 0,1 0 0,-1 1 0,1-1 0,0 1 0,0 0 0,1-1 0,0 1 0,0 0 0,1 0 0,0 0 0,0 0 0,1-1 0,-1 1 0,1 0 0,4 12 0,4 8 0,0-1 0,22 42 0,-6-14 0,-22-47 0,-3-4 0,1 1 0,1 0 0,-1-1 0,0 1 0,1-1 0,0 1 0,0-1 0,0 0 0,0 0 0,5 5 0,-6-10 0,0-1 0,0 1 0,-1-1 0,1 1 0,0-1 0,-1 1 0,1-1 0,-1 1 0,0-1 0,0 1 0,0-1 0,0-2 0,0-3 0,1 2 0,0 1 0,0-1 0,0 0 0,1 1 0,0 0 0,0-1 0,0 1 0,1 0 0,-1 0 0,1 0 0,1 0 0,-1 1 0,1-1 0,-1 1 0,1 0 0,1 0 0,-1 0 0,0 1 0,1-1 0,0 1 0,0 0 0,5-2 0,-5 3 0,0 0 0,-1 1 0,1-1 0,0 1 0,0 0 0,0 0 0,0 1 0,0 0 0,0 0 0,0 0 0,0 0 0,0 1 0,0 0 0,-1 0 0,1 0 0,0 0 0,0 1 0,-1 0 0,1 0 0,-1 0 0,1 1 0,-1-1 0,0 1 0,0 0 0,6 7 0,-6-8 4,-1 1-1,0 0 0,0 1 1,0-1-1,0 0 0,-1 1 1,1 0-1,-1-1 0,0 1 1,0 0-1,-1 0 0,1 0 0,-1 0 1,0 0-1,0 1 0,0-1 1,0 0-1,-1 1 0,0-1 1,1 0-1,-2 1 0,1-1 1,0 0-1,-1 1 0,0-1 1,0 0-1,0 0 0,-1 0 1,0 0-1,1 0 0,-1 0 1,0 0-1,-1 0 0,1-1 1,-5 6-1,2-3-77,-1-1-1,1 1 1,-1-1 0,0 0 0,0 0-1,-1-1 1,1 0 0,-1 0 0,0-1-1,0 0 1,0 0 0,0 0 0,-1-1-1,1 0 1,-1 0 0,0-1 0,1 0-1,-1-1 1,-10 0 0,-13-4-6752</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55.281"/>
    </inkml:context>
    <inkml:brush xml:id="br0">
      <inkml:brushProperty name="width" value="0.05" units="cm"/>
      <inkml:brushProperty name="height" value="0.05" units="cm"/>
    </inkml:brush>
  </inkml:definitions>
  <inkml:trace contextRef="#ctx0" brushRef="#br0">1 6 24575,'52'-2'0,"-36"0"0,1 1 0,-1 1 0,0 0 0,0 1 0,0 1 0,0 1 0,27 7 0,-38-7 0,-1-1 0,1 1 0,-1 1 0,0-1 0,0 0 0,0 1 0,0 0 0,0 0 0,-1 0 0,0 1 0,0-1 0,0 1 0,0 0 0,2 7 0,-2-6 0,0 0 0,1 0 0,0 0 0,0 0 0,0 0 0,1-1 0,-1 0 0,9 6 0,-1-2 0,-6-5 0,0 0 0,0 1 0,0 0 0,0 0 0,-1 0 0,6 7 0,-11-11 0,1 1 0,0-1 0,0 0 0,-1 1 0,1-1 0,0 1 0,-1-1 0,0 1 0,1-1 0,-1 1 0,0 0 0,0-1 0,0 1 0,0-1 0,0 1 0,0-1 0,0 1 0,0 0 0,-1-1 0,1 1 0,-1-1 0,1 1 0,-1-1 0,0 0 0,1 1 0,-1-1 0,0 1 0,0-1 0,0 0 0,0 0 0,0 0 0,0 0 0,0 1 0,0-1 0,-3 1 0,-11 9-29,1-1-1,-2 0 1,1-2 0,-20 9-1,3-1-1188,-22 12-5608</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56.307"/>
    </inkml:context>
    <inkml:brush xml:id="br0">
      <inkml:brushProperty name="width" value="0.05" units="cm"/>
      <inkml:brushProperty name="height" value="0.05" units="cm"/>
    </inkml:brush>
  </inkml:definitions>
  <inkml:trace contextRef="#ctx0" brushRef="#br0">103 281 24575,'44'-39'0,"-37"32"0,-28 27 0,4-3 0,1 1 0,1 1 0,1 0 0,1 1 0,0 0 0,2 1 0,-14 32 0,24-50 0,-1 1 0,1-1 0,0 1 0,0-1 0,0 1 0,0 0 0,1-1 0,-1 1 0,1 0 0,0 0 0,0-1 0,1 1 0,-1 0 0,1 0 0,0-1 0,0 1 0,0-1 0,0 1 0,0-1 0,4 6 0,-3-5 0,1-2 0,0 1 0,0 0 0,0 0 0,0-1 0,1 0 0,-1 0 0,1 0 0,-1 0 0,1 0 0,0-1 0,-1 1 0,1-1 0,0 0 0,0 0 0,0-1 0,0 1 0,0-1 0,5 0 0,-1 0 0,0 0 0,0-1 0,0 0 0,-1 0 0,1-1 0,0 0 0,-1-1 0,1 0 0,-1 0 0,0 0 0,0-1 0,0 0 0,0 0 0,-1-1 0,1 0 0,-1 0 0,0 0 0,-1-1 0,10-12 0,-8 10 0,-1-2 0,0 1 0,0 0 0,-1-1 0,-1 0 0,1-1 0,-1 1 0,-1-1 0,0 1 0,-1-1 0,0 0 0,0 0 0,-1-19 0,-3 5 0,-2 1 0,-1-1 0,0 1 0,-2 0 0,-1 1 0,-1 0 0,-1 0 0,0 0 0,-2 2 0,-1-1 0,-21-26 0,34 47 0,-1 0 0,0 0 0,1 0 0,-1 0 0,0 0 0,0 0 0,0 0 0,1 0 0,-1 0 0,0 0 0,0 0 0,0 0 0,-1 1 0,1-1 0,0 1 0,-2-2 0,3 3 0,-1-1 0,1 1 0,0 0 0,-1-1 0,1 1 0,0-1 0,0 1 0,0 0 0,-1-1 0,1 1 0,0 0 0,0-1 0,0 1 0,0 0 0,0-1 0,0 1 0,0 0 0,1-1 0,-1 1 0,0 0 0,1 0 0,14 57 0,-12-51 0,63 183 0,-56-168 0,0 0 0,2-1 0,0 0 0,2 0 0,0-2 0,21 24 0,-16-26-1365,-2-5-5461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56.726"/>
    </inkml:context>
    <inkml:brush xml:id="br0">
      <inkml:brushProperty name="width" value="0.05" units="cm"/>
      <inkml:brushProperty name="height" value="0.05" units="cm"/>
    </inkml:brush>
  </inkml:definitions>
  <inkml:trace contextRef="#ctx0" brushRef="#br0">24 158 24575,'-1'-13'0,"0"-1"0,-1 0 0,-6-19 0,5 19 0,0 1 0,-3-29 0,8 28 0,3 13 0,-3 3 0,-1 0 0,0 0 0,0 0 0,0 0 0,0 0 0,-1 0 0,1 0 0,0 0 0,0 4 0,6 40 0,28 136 0,-28-153 0,2-1 0,0 1 0,2-2 0,18 32 0,-27-55 0,1 1 0,0 0 0,0-1 0,0 0 0,0 0 0,1 0 0,0 0 0,6 5 0,-10-9 0,0 0 0,0 0 0,1 0 0,-1 0 0,0 0 0,0 1 0,0-1 0,1 0 0,-1 0 0,0 0 0,0 0 0,1 0 0,-1 0 0,0 0 0,0 0 0,1 0 0,-1 0 0,0 0 0,1 0 0,-1 0 0,0 0 0,0 0 0,1 0 0,-1 0 0,0 0 0,0 0 0,0 0 0,1-1 0,-1 1 0,0 0 0,0 0 0,1 0 0,-1 0 0,0 0 0,0-1 0,0 1 0,1 0 0,-1 0 0,0-1 0,3-13 0,-4-23 0,1 32 0,-3-32 0,-1-4 0,3-48 0,1 86 0,0 1 0,0 0 0,0-1 0,1 1 0,-1 0 0,1 0 0,-1-1 0,1 1 0,0 0 0,0 0 0,0 0 0,0 0 0,0 0 0,0 0 0,1 0 0,-1 0 0,4-3 0,-3 4 0,-1 0 0,1 1 0,0-1 0,-1 0 0,1 0 0,0 1 0,0-1 0,0 1 0,0 0 0,-1-1 0,1 1 0,0 0 0,0 0 0,0 0 0,0 0 0,0 1 0,2-1 0,3 2 0,0 1 0,-1-1 0,1 1 0,-1 0 0,0 0 0,1 1 0,-2-1 0,1 2 0,0-1 0,7 8 0,-2-1 0,-1 0 0,0 1 0,0 0 0,-1 1 0,-1 0 0,8 16 0,-14-25 0,0 0 0,0 1 0,-1-1 0,0 0 0,0 1 0,0-1 0,0 1 0,0-1 0,-1 1 0,0-1 0,0 1 0,0-1 0,-1 1 0,1-1 0,-1 0 0,0 1 0,-1-1 0,1 0 0,-1 1 0,1-1 0,-1 0 0,0 0 0,-1 0 0,1 0 0,-5 4 0,1-2-65,-1 0 0,0 0 0,0-1 0,0 0 0,-1 0 0,0-1 0,0 0 0,0 0 0,0-1 0,-1 0 0,1 0 0,-1-1 0,0 0 0,0-1 0,1 0 0,-1 0 0,0-1 0,0 0 0,0-1 0,-11-1 0,-8-4-6761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57.251"/>
    </inkml:context>
    <inkml:brush xml:id="br0">
      <inkml:brushProperty name="width" value="0.05" units="cm"/>
      <inkml:brushProperty name="height" value="0.05" units="cm"/>
    </inkml:brush>
  </inkml:definitions>
  <inkml:trace contextRef="#ctx0" brushRef="#br0">0 165 24575,'1'-23'0,"1"0"0,1 0 0,1 0 0,11-37 0,-15 60 0,1-1 0,-1 0 0,0 1 0,0-1 0,0 1 0,0-1 0,0 1 0,0-1 0,1 0 0,-1 1 0,0-1 0,1 1 0,-1-1 0,0 1 0,1-1 0,-1 1 0,0 0 0,1-1 0,-1 1 0,1-1 0,-1 1 0,1 0 0,-1-1 0,1 1 0,-1 0 0,1 0 0,0-1 0,8 13 0,0 25 0,-8 44 0,-2-61 0,1 0 0,1 0 0,5 33 0,-6-52 0,0 1 0,0-1 0,0 0 0,0 1 0,1-1 0,-1 0 0,1 1 0,-1-1 0,1 0 0,-1 1 0,1-1 0,0 0 0,-1 0 0,1 0 0,0 0 0,0 0 0,0 0 0,0 0 0,0 0 0,0 0 0,0 0 0,0 0 0,0-1 0,1 1 0,-1 0 0,0-1 0,0 1 0,1-1 0,-1 1 0,0-1 0,1 0 0,1 1 0,0-2 0,-1 0 0,1 1 0,0-1 0,0 0 0,0-1 0,-1 1 0,1 0 0,-1-1 0,1 0 0,-1 1 0,1-1 0,-1 0 0,0 0 0,3-4 0,4-4 0,-1 0 0,-1-1 0,0 1 0,0-1 0,-1-1 0,-1 1 0,6-18 0,0-6 0,8-47 0,-19 81 0,0 0 0,0-1 0,1 1 0,-1 0 0,0 0 0,1-1 0,-1 1 0,1 0 0,-1 0 0,1-1 0,-1 1 0,1 0 0,0 0 0,0 0 0,-1 0 0,1 0 0,0 0 0,1-1 0,-1 2 0,0 0 0,-1 0 0,1 0 0,-1 0 0,1 0 0,-1 0 0,1 1 0,0-1 0,-1 0 0,1 0 0,-1 1 0,1-1 0,-1 0 0,1 0 0,-1 1 0,1-1 0,-1 1 0,0-1 0,1 0 0,-1 1 0,1-1 0,-1 1 0,0-1 0,1 1 0,-1-1 0,1 2 0,20 46 0,40 165-1365,-48-158-5461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4.953"/>
    </inkml:context>
    <inkml:brush xml:id="br0">
      <inkml:brushProperty name="width" value="0.05" units="cm"/>
      <inkml:brushProperty name="height" value="0.05" units="cm"/>
    </inkml:brush>
  </inkml:definitions>
  <inkml:trace contextRef="#ctx0" brushRef="#br0">17 480 24575,'0'-3'0,"0"-1"0,-1 1 0,0-1 0,0 1 0,0-1 0,0 1 0,-2-5 0,1 5 0,1 1 0,0 0 0,0-1 0,0 1 0,1-1 0,-1 1 0,1-1 0,-1 0 0,1 1 0,0-1 0,0-3 0,15 46 0,2 48 0,8 127 0,-10-61 0,39 257 0,-54-407 0,1-1 0,-1 0 0,1 1 0,0-1 0,0 0 0,0 0 0,0 0 0,0 1 0,1-1 0,0-1 0,-1 1 0,1 0 0,0 0 0,3 2 0,-2-3 0,-1 0 0,1-1 0,-1 1 0,1-1 0,0 0 0,-1 0 0,1 0 0,0 0 0,0 0 0,0-1 0,0 1 0,0-1 0,0 0 0,0 0 0,0 0 0,4 0 0,56-7 0,63-15 0,-32 5 0,904-74-1731,8 90 1,1402 123-2434,-2264-110 4121,441 19 3412,-575-31-3195,-6 0-42,0 0 0,1 1 0,-1-1 0,0-1 0,1 1 0,-1-1 0,0 1 0,0-1 0,1-1 0,-1 1 0,0-1 0,0 1 0,0-1 0,6-4 0,-10 5-99,1 0 1,-1 0 0,0 0-1,1 0 1,-1 0-1,0 0 1,1 0-1,-1 0 1,0 0 0,0 0-1,0 0 1,0-1-1,0 1 1,0 0-1,0 0 1,-1 0-1,1 0 1,0 0 0,-1 0-1,1 0 1,0 0-1,-1 0 1,1 0-1,-1 0 1,0 0 0,1 0-1,-1 0 1,0 1-1,1-1 1,-1 0-1,0 0 1,0 1 0,0-1-1,0 0 1,-1 0-1,-36-27 428,35 26-470,-2-1 41,-59-37 216,-106-89-1,152 113-251,1-1 0,0 0 0,2-1 1,0-1-1,1-1 0,0 0 0,2-1 1,1 0-1,0-1 0,-7-23 0,0-17 4,3 0 0,2-1 0,-7-112 0,15-194 0,6 242 0,-1 123 0,0-1 0,0 1 0,0-1 0,-1 1 0,1 0 0,-1-1 0,0 1 0,-2-5 0,2 7 0,0 1 0,0-1 0,0 1 0,-1-1 0,1 1 0,0 0 0,0 0 0,-1 0 0,1 0 0,-1 0 0,1 0 0,-1 0 0,1 0 0,-1 0 0,0 1 0,1-1 0,-1 1 0,0-1 0,1 1 0,-1 0 0,0 0 0,0-1 0,0 1 0,-1 1 0,-147 3 0,53 1 0,-284 8-9,-273 6-1311,-1594-15-715,1209-6 1035,1019 2 1198,-2-1 160,1 2 1,-29 4-1,49-5-284,1 0 1,-1 0-1,0 0 0,0 0 0,0 0 1,1 0-1,-1 0 0,0 1 0,0-1 1,1 0-1,-1 0 0,0 1 1,0-1-1,1 1 0,-1-1 0,0 0 1,1 1-1,-1-1 0,1 1 1,-2 0-1,13 5 782,28 1-374,24-3-1654,-34-4-5654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5.390"/>
    </inkml:context>
    <inkml:brush xml:id="br0">
      <inkml:brushProperty name="width" value="0.05" units="cm"/>
      <inkml:brushProperty name="height" value="0.05" units="cm"/>
    </inkml:brush>
  </inkml:definitions>
  <inkml:trace contextRef="#ctx0" brushRef="#br0">712 167 24575,'-1'-5'0,"1"0"0,-2 1 0,1-1 0,0 1 0,-1-1 0,0 1 0,0-1 0,0 1 0,0 0 0,-1 0 0,1 0 0,-1 0 0,0 1 0,-1-1 0,-4-4 0,-5-3 0,0 0 0,0 0 0,-16-8 0,16 12 0,0 1 0,0 0 0,-1 1 0,0 1 0,0 0 0,0 1 0,0 0 0,0 1 0,-1 1 0,1 0 0,-1 1 0,1 0 0,-1 1 0,-27 7 0,11-2 0,2 2 0,-1 2 0,1 0 0,1 2 0,0 1 0,-26 17 0,41-22 0,0 1 0,1-1 0,1 2 0,-1 0 0,1 0 0,1 1 0,0 0 0,-10 16 0,16-22 0,1 0 0,0 1 0,0 0 0,1-1 0,-1 1 0,1 0 0,0 0 0,1 0 0,0 1 0,0-1 0,0 0 0,0 0 0,1 1 0,0-1 0,1 0 0,-1 1 0,1-1 0,0 0 0,1 0 0,0 0 0,0 0 0,2 6 0,2-2 0,0 0 0,0-1 0,0 0 0,1 0 0,1-1 0,0 0 0,0 0 0,0-1 0,1 0 0,0 0 0,0-1 0,1 0 0,0-1 0,0 0 0,15 6 0,7 0 0,0-2 0,0 0 0,64 6 0,-61-11-273,-1-2 0,1-1 0,-1-2 0,56-9 0,-28-2-6553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5.732"/>
    </inkml:context>
    <inkml:brush xml:id="br0">
      <inkml:brushProperty name="width" value="0.05" units="cm"/>
      <inkml:brushProperty name="height" value="0.05" units="cm"/>
    </inkml:brush>
  </inkml:definitions>
  <inkml:trace contextRef="#ctx0" brushRef="#br0">31 95 24575,'1'-1'0,"0"0"0,0 0 0,-1 0 0,1 0 0,0-1 0,0 1 0,-1 0 0,1 0 0,-1-1 0,1 1 0,-1 0 0,0 0 0,1-1 0,-1 1 0,0-1 0,0 1 0,0 0 0,0-3 0,-5 1 0,-4 14 0,5-4 0,0 1 0,1 0 0,0 0 0,0 0 0,1 1 0,0-1 0,0 0 0,1 1 0,0-1 0,1 1 0,0 0 0,0-1 0,1 1 0,0-1 0,1 1 0,-1-1 0,2 0 0,3 12 0,-3-14 0,0 0 0,-1 0 0,2 0 0,-1-1 0,1 1 0,0-1 0,0 0 0,0 0 0,1-1 0,-1 1 0,1-1 0,1 0 0,-1 0 0,0 0 0,1-1 0,0 0 0,0 0 0,0-1 0,0 1 0,0-1 0,0-1 0,0 1 0,1-1 0,11 1 0,-4-2 0,1-1 0,-1 0 0,0-1 0,1 0 0,-1-1 0,0-1 0,0 0 0,-1-1 0,1-1 0,-1 0 0,24-15 0,-29 16 0,0 0 0,-1-1 0,1 0 0,-1 0 0,-1-1 0,1 1 0,-1-2 0,0 1 0,-1 0 0,0-1 0,0 0 0,0-1 0,-1 1 0,-1-1 0,1 1 0,-1-1 0,-1 0 0,0 0 0,2-15 0,-4 18 0,-1 0 0,0 0 0,0 1 0,0-1 0,-1 0 0,1 1 0,-1-1 0,-1 1 0,1 0 0,-1 0 0,0 0 0,0 0 0,0 0 0,-1 1 0,-7-8 0,9 9 0,0 1 0,-1-1 0,0 0 0,0 1 0,0 0 0,0 0 0,0 0 0,0 0 0,0 0 0,-1 0 0,1 1 0,0 0 0,-1 0 0,0 0 0,1 0 0,-1 0 0,1 1 0,-1-1 0,0 1 0,0 0 0,1 0 0,-1 1 0,0-1 0,1 1 0,-5 1 0,6-2-62,0 1 0,1 0 0,-1 0 0,1 0 0,-1 0 0,1 0 0,0 0 0,-1 0 0,1 1 0,0-1 0,0 0 0,0 1-1,0-1 1,0 1 0,0-1 0,0 1 0,0-1 0,0 1 0,1 0 0,-1-1 0,0 4 0,-1 16-6764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6.108"/>
    </inkml:context>
    <inkml:brush xml:id="br0">
      <inkml:brushProperty name="width" value="0.05" units="cm"/>
      <inkml:brushProperty name="height" value="0.05" units="cm"/>
    </inkml:brush>
  </inkml:definitions>
  <inkml:trace contextRef="#ctx0" brushRef="#br0">246 106 24575,'1'-1'0,"0"0"0,0-1 0,0 1 0,0 0 0,0 0 0,0-1 0,0 1 0,0-1 0,-1 1 0,1-1 0,0 1 0,-1-1 0,1 1 0,-1-1 0,0 1 0,0-1 0,1 0 0,-1 1 0,0-1 0,0 1 0,-1-4 0,0 3 0,0-1 0,0 0 0,0 1 0,0-1 0,0 1 0,-1-1 0,1 1 0,-1 0 0,0-1 0,1 1 0,-5-3 0,1 1 0,0-1 0,0 1 0,-1 1 0,1-1 0,-1 1 0,0 0 0,0 0 0,0 1 0,0-1 0,-7 0 0,6 2 0,1 1 0,0-1 0,-1 1 0,1 1 0,0 0 0,-1-1 0,1 2 0,0-1 0,0 1 0,0 0 0,0 0 0,0 1 0,-10 5 0,13-6 0,0 0 0,1 0 0,-1 0 0,1 0 0,-1 0 0,1 0 0,0 1 0,0-1 0,0 1 0,0-1 0,0 1 0,1 0 0,-1 0 0,1 0 0,0 0 0,-1 0 0,1 0 0,1 0 0,-1 0 0,0 0 0,1 0 0,0 1 0,0-1 0,0 0 0,0 0 0,0 0 0,0 1 0,2 4 0,1 0 0,0 1 0,0-1 0,1 0 0,0 0 0,0 0 0,1-1 0,0 1 0,0-1 0,1 0 0,0 0 0,13 11 0,3-1 0,2 0 0,35 18 0,-39-23 0,0 0 0,0 1 0,-1 1 0,17 16 0,-35-30 0,0 1 0,0 0 0,0 0 0,0-1 0,-1 1 0,1 0 0,0 0 0,0 0 0,0 0 0,-1 0 0,1 0 0,-1 1 0,1-1 0,-1 0 0,1 0 0,-1 0 0,1 1 0,-1-1 0,0 0 0,0 0 0,0 1 0,0-1 0,0 0 0,0 0 0,0 1 0,0-1 0,0 0 0,-1 0 0,1 0 0,0 1 0,-1-1 0,1 0 0,-1 0 0,1 0 0,-1 0 0,0 0 0,1 0 0,-1 0 0,0 0 0,0 0 0,0 0 0,0 0 0,0 0 0,0 0 0,0-1 0,0 1 0,0 0 0,0-1 0,0 1 0,0-1 0,-3 1 0,-5 3 0,0 0 0,0-1 0,-1-1 0,1 1 0,-13 0 0,8-1 17,0-1 0,-1-1 1,1 0-1,0-1 0,-1-1 0,-25-5 0,32 5-123,0-1 0,0 0 0,0 0 0,1 0 0,0-1 0,-1 0-1,1-1 1,1 1 0,-1-1 0,1 0 0,0-1 0,0 0 0,-7-8 0,-2-10-6720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40.782"/>
    </inkml:context>
    <inkml:brush xml:id="br0">
      <inkml:brushProperty name="width" value="0.05" units="cm"/>
      <inkml:brushProperty name="height" value="0.05" units="cm"/>
    </inkml:brush>
  </inkml:definitions>
  <inkml:trace contextRef="#ctx0" brushRef="#br0">267 1 24575,'167'0'0,"-213"0"0,0 2 0,1 2 0,-1 2 0,-64 18 0,107-23 0,-1 0 0,1 0 0,0 0 0,0 1 0,0-1 0,0 1 0,0 0 0,0 0 0,0 0 0,0 0 0,1 0 0,-5 5 0,6-5 0,0-1 0,1 1 0,-1 0 0,0-1 0,1 1 0,0-1 0,-1 1 0,1 0 0,0-1 0,0 1 0,-1 0 0,1-1 0,1 1 0,-1 0 0,0-1 0,0 1 0,1 0 0,-1-1 0,1 1 0,-1 0 0,1-1 0,-1 1 0,1-1 0,0 1 0,0-1 0,0 0 0,0 1 0,1 0 0,11 12 0,1 0 0,0-1 0,0-1 0,1 0 0,1-1 0,0-1 0,19 9 0,17 13 0,-43-27 0,5 4 0,0 1 0,16 14 0,-28-22 0,0 0 0,0-1 0,0 1 0,0 0 0,0 0 0,-1 0 0,1 0 0,-1 1 0,1-1 0,-1 0 0,0 1 0,0-1 0,0 0 0,0 1 0,0-1 0,-1 1 0,1 0 0,-1-1 0,1 1 0,-1 0 0,0-1 0,0 5 0,-2-5 0,1 1 0,-1 0 0,0-1 0,1 1 0,-1-1 0,0 0 0,0 0 0,0 0 0,-1 0 0,1 0 0,-1 0 0,1 0 0,-1-1 0,1 1 0,-1-1 0,0 0 0,1 0 0,-1 0 0,-5 1 0,-58 12 0,65-14 0,-23 3-170,0 0-1,0-2 0,1-1 1,-1-1-1,0-1 0,0-1 1,-43-11-1,34 3-6655</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6.479"/>
    </inkml:context>
    <inkml:brush xml:id="br0">
      <inkml:brushProperty name="width" value="0.05" units="cm"/>
      <inkml:brushProperty name="height" value="0.05" units="cm"/>
    </inkml:brush>
  </inkml:definitions>
  <inkml:trace contextRef="#ctx0" brushRef="#br0">1 1 24575,'3'0'0,"0"-1"0,1 1 0,-1 0 0,0 0 0,1 1 0,-1-1 0,0 1 0,0-1 0,0 1 0,1 0 0,-1 0 0,0 1 0,0-1 0,0 1 0,0-1 0,-1 1 0,1 0 0,0 0 0,-1 0 0,1 0 0,-1 1 0,0-1 0,0 0 0,0 1 0,0 0 0,0 0 0,0-1 0,-1 1 0,1 0 0,-1 0 0,2 6 0,21 60 0,-4 1 0,18 100 0,-25-103 0,-2-23-63,-6-25-197,-1-1-1,0 1 1,-1 0-1,0 26 1,-6-23-6566</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6.871"/>
    </inkml:context>
    <inkml:brush xml:id="br0">
      <inkml:brushProperty name="width" value="0.05" units="cm"/>
      <inkml:brushProperty name="height" value="0.05" units="cm"/>
    </inkml:brush>
  </inkml:definitions>
  <inkml:trace contextRef="#ctx0" brushRef="#br0">21 328 24575,'0'-5'0,"-1"0"0,0-1 0,0 1 0,-1 0 0,-3-9 0,-5-24 0,10 33 0,0 1 0,0 0 0,1-1 0,0 1 0,0 0 0,0 0 0,0-1 0,0 1 0,1 0 0,0 0 0,0 1 0,0-1 0,0 0 0,1 1 0,0-1 0,-1 1 0,1 0 0,0 0 0,1 0 0,-1 0 0,0 0 0,1 1 0,0-1 0,-1 1 0,1 0 0,6-2 0,9-4 0,1 0 0,0 2 0,0 0 0,24-3 0,298-28 0,-328 37 0,-8 0 0,0 0 0,0 0 0,0-1 0,0 1 0,0-1 0,0-1 0,0 1 0,0-1 0,0 0 0,7-4 0,-22 7 0,-8 5 0,12-2 0,1 1 0,-1 0 0,1-1 0,0 1 0,0 1 0,0-1 0,1 0 0,0 1 0,0 0 0,0 0 0,1 0 0,0 0 0,0 0 0,0 0 0,1 1 0,0-1 0,0 1 0,1-1 0,0 1 0,0-1 0,1 11 0,0-8 0,0-1 0,1 1 0,0-1 0,0 0 0,1 1 0,0-1 0,0 0 0,1-1 0,0 1 0,0-1 0,1 1 0,0-1 0,0-1 0,1 1 0,11 10 0,-9-12 0,-1 0 0,1-1 0,0 0 0,0 0 0,0 0 0,0-1 0,1-1 0,-1 0 0,1 0 0,0 0 0,0-1 0,-1 0 0,1-1 0,0 0 0,0 0 0,0-1 0,0 0 0,-1-1 0,17-5 0,-16 5 0,1-2 0,-1 0 0,1 0 0,-1 0 0,-1-1 0,1-1 0,-1 1 0,1-1 0,-2-1 0,1 0 0,-1 0 0,0 0 0,0-1 0,-1 0 0,0 0 0,-1 0 0,7-13 0,-10 16 0,0-1 0,0 1 0,0 0 0,-1-1 0,0 0 0,0 1 0,0-1 0,-1 1 0,0-1 0,0 0 0,0 0 0,0 1 0,-1-1 0,-3-10 0,1 9 0,0-1 0,0 1 0,-1 0 0,1 1 0,-2-1 0,1 1 0,-1 0 0,0 0 0,0 0 0,-7-5 0,2 2 0,-1 1 0,0 0 0,0 0 0,-1 1 0,0 1 0,0 0 0,-1 1 0,0 0 0,0 1 0,0 0 0,0 1 0,-17-2 0,24 5-136,1 0-1,-1 0 1,1 0-1,0 1 1,-1 0-1,1 0 1,0 0-1,0 0 0,-10 5 1,-6 6-6690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7.478"/>
    </inkml:context>
    <inkml:brush xml:id="br0">
      <inkml:brushProperty name="width" value="0.05" units="cm"/>
      <inkml:brushProperty name="height" value="0.05" units="cm"/>
    </inkml:brush>
  </inkml:definitions>
  <inkml:trace contextRef="#ctx0" brushRef="#br0">0 57 24575,'9'0'0,"-1"1"0,0 0 0,1 1 0,-1-1 0,0 2 0,0-1 0,0 1 0,0 1 0,-1-1 0,1 1 0,-1 0 0,0 1 0,0 0 0,0 0 0,-1 0 0,0 1 0,0 0 0,10 13 0,-8-8 0,0 0 0,-1 1 0,0 0 0,-1 0 0,0 0 0,-1 1 0,-1 0 0,0 0 0,0 1 0,3 26 0,-7-35 0,0 0 0,0 1 0,-1-1 0,0 0 0,0 1 0,0-1 0,0 0 0,-3 6 0,4-10 0,0 0 0,-1 0 0,1 0 0,0 0 0,-1 0 0,1 0 0,-1 0 0,1 0 0,-1 0 0,0 0 0,1-1 0,-1 1 0,0 0 0,0 0 0,0-1 0,1 1 0,-1 0 0,0-1 0,0 1 0,0-1 0,0 1 0,0-1 0,0 1 0,0-1 0,0 0 0,-1 1 0,1-1 0,0 0 0,0 0 0,0 0 0,0 0 0,0 0 0,0 0 0,0 0 0,0 0 0,0-1 0,-1 1 0,1 0 0,0 0 0,0-1 0,0 1 0,0-1 0,-1 0 0,-1-1 0,1-1 0,-1 1 0,0-1 0,1 1 0,0-1 0,0 0 0,0 0 0,0 0 0,0 0 0,0 0 0,1 0 0,-1 0 0,1-1 0,0 1 0,0-1 0,1 1 0,-1-1 0,0 1 0,1-1 0,0 1 0,0-5 0,0-3 0,1 1 0,0-1 0,0 1 0,1 0 0,1-1 0,3-10 0,5-9 0,2 0 0,17-32 0,-26 55 0,-1 1 0,1 0 0,0 0 0,1 0 0,0 0 0,0 1 0,0-1 0,0 1 0,1 1 0,0-1 0,0 1 0,0 0 0,0 0 0,1 1 0,13-6 0,-17 8 0,0 0 0,0 1 0,0-1 0,1 1 0,-1 0 0,0 0 0,0 0 0,1 0 0,-1 1 0,0-1 0,0 1 0,0 0 0,1 0 0,-1 0 0,0 0 0,0 0 0,-1 1 0,1-1 0,0 1 0,0 0 0,-1 0 0,1 0 0,-1 0 0,1 0 0,2 5 0,3 4 0,0 1 0,-1 0 0,0 0 0,9 26 0,-12-27 0,0 0 0,1-1 0,0 1 0,1-1 0,12 15 0,-12-20 0,0 1 0,0-1 0,1 0 0,0-1 0,0 0 0,1 0 0,-1 0 0,1-1 0,-1 0 0,1-1 0,0 0 0,0 0 0,1 0 0,-1-1 0,0 0 0,0-1 0,0 0 0,11-1 0,-12 0 0,0 0 0,0 0 0,-1 0 0,1-1 0,-1 0 0,1 0 0,-1 0 0,1-1 0,-1 0 0,0 0 0,-1-1 0,1 0 0,0 0 0,-1 0 0,0-1 0,0 0 0,0 1 0,-1-2 0,0 1 0,0-1 0,0 1 0,5-10 0,-8 11 0,0 1 0,0-1 0,0 1 0,0-1 0,0 0 0,-1 1 0,1-1 0,-1 0 0,0 1 0,0-1 0,-1 0 0,1 1 0,-1-1 0,0 0 0,0 1 0,0-1 0,0 1 0,-1-1 0,1 1 0,-1 0 0,0-1 0,0 1 0,0 0 0,0 0 0,-1 0 0,1 1 0,-1-1 0,1 1 0,-1-1 0,0 1 0,0 0 0,0 0 0,-1 0 0,-4-2 0,4 2 0,-1 0 0,1 0 0,0 0 0,-1 0 0,1 1 0,-1 0 0,1 0 0,-1 0 0,0 1 0,1-1 0,-1 1 0,0 0 0,0 1 0,1-1 0,-1 1 0,1 0 0,-1 0 0,0 0 0,1 1 0,0-1 0,-1 1 0,1 0 0,0 1 0,0-1 0,0 1 0,0-1 0,-5 7 0,5-6 4,1 1 1,0 0-1,0 1 0,1-1 0,-1 0 0,1 1 0,0-1 0,0 1 0,0 0 1,1 0-1,0 0 0,-1 0 0,2 0 0,-1 0 0,1 0 0,0 0 0,0 0 1,0 0-1,0 0 0,1 0 0,0 0 0,0 0 0,1 0 0,-1 0 0,1-1 1,0 1-1,0 0 0,4 5 0,0 0-139,1 1 0,0-1 0,1-1 0,0 0 0,0 0 0,1 0 0,0-1 0,1 0 0,0-1 0,18 11 0,-3-6-6691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7.837"/>
    </inkml:context>
    <inkml:brush xml:id="br0">
      <inkml:brushProperty name="width" value="0.05" units="cm"/>
      <inkml:brushProperty name="height" value="0.05" units="cm"/>
    </inkml:brush>
  </inkml:definitions>
  <inkml:trace contextRef="#ctx0" brushRef="#br0">108 247 24575,'-1'-33'0,"0"23"0,0 1 0,1 0 0,0-1 0,1 1 0,0 0 0,0 0 0,5-15 0,-6 23 0,0 1 0,0 0 0,0-1 0,0 1 0,0 0 0,0-1 0,0 1 0,1 0 0,-1-1 0,0 1 0,0 0 0,0 0 0,1-1 0,-1 1 0,0 0 0,0 0 0,1 0 0,-1-1 0,0 1 0,1 0 0,-1 0 0,0 0 0,0 0 0,1-1 0,-1 1 0,0 0 0,1 0 0,-1 0 0,0 0 0,1 0 0,-1 0 0,1 0 0,-1 0 0,0 0 0,1 0 0,-1 0 0,0 0 0,1 1 0,12 11 0,5 20 0,-6-3 0,-1 1 0,-2 0 0,-1 0 0,6 44 0,-13-71 0,-1 0 0,1 0 0,-1 0 0,0 0 0,0 0 0,0 0 0,0 0 0,-1 0 0,1 0 0,-1 0 0,0-1 0,1 1 0,-1 0 0,-1 0 0,1-1 0,0 1 0,-1 0 0,1-1 0,-1 1 0,0-1 0,0 0 0,0 0 0,-4 4 0,3-4 0,-1 0 0,1-1 0,-1 0 0,1 1 0,-1-1 0,1-1 0,-1 1 0,0 0 0,0-1 0,1 0 0,-1 0 0,0 0 0,0 0 0,0 0 0,1-1 0,-1 0 0,0 0 0,-4-1 0,2 0 0,0-1 0,-1 1 0,1-1 0,0 0 0,0 0 0,1-1 0,-1 0 0,1 0 0,-1 0 0,1-1 0,1 0 0,-1 0 0,1 0 0,0 0 0,0-1 0,0 0 0,1 1 0,0-1 0,0-1 0,0 1 0,1 0 0,0-1 0,0 1 0,0-1 0,1 0 0,0 1 0,1-1 0,-1 0 0,1 0 0,1 1 0,-1-1 0,1 0 0,0 1 0,1-1 0,0 0 0,0 1 0,0 0 0,0-1 0,7-10 0,-1 4 12,0 0 0,0 1 0,2 0 0,-1 1 0,1 0 0,1 0 0,0 1 0,0 1 0,25-16 0,-16 13-260,1 1 1,0 1-1,1 0 1,0 2-1,36-8 1,-22 8-6579</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8.224"/>
    </inkml:context>
    <inkml:brush xml:id="br0">
      <inkml:brushProperty name="width" value="0.05" units="cm"/>
      <inkml:brushProperty name="height" value="0.05" units="cm"/>
    </inkml:brush>
  </inkml:definitions>
  <inkml:trace contextRef="#ctx0" brushRef="#br0">0 0 24575,'3'0'0,"0"1"0,0-1 0,-1 1 0,1-1 0,0 1 0,-1 0 0,1 0 0,-1 0 0,1 0 0,-1 1 0,1-1 0,-1 1 0,0-1 0,0 1 0,0 0 0,0 0 0,0 0 0,0 0 0,0 0 0,-1 0 0,1 1 0,-1-1 0,1 0 0,-1 1 0,0-1 0,0 1 0,1 3 0,2 9 0,0 0 0,0 0 0,1 26 0,-3-25 0,15 152 0,-7 0 0,-8 1 0,-37 317 0,19-342-1365,14-114-5461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8.952"/>
    </inkml:context>
    <inkml:brush xml:id="br0">
      <inkml:brushProperty name="width" value="0.05" units="cm"/>
      <inkml:brushProperty name="height" value="0.05" units="cm"/>
    </inkml:brush>
  </inkml:definitions>
  <inkml:trace contextRef="#ctx0" brushRef="#br0">95 76 24575,'-33'-14'0,"28"13"0,-1-1 0,1 0 0,0 0 0,-1-1 0,1 0 0,0 0 0,0 0 0,1 0 0,-8-7 0,12 10 0,-1-1 0,1 1 0,0 0 0,-1-1 0,1 1 0,0 0 0,0-1 0,-1 1 0,1-1 0,0 1 0,0-1 0,0 1 0,0 0 0,0-1 0,-1 1 0,1-1 0,0 1 0,0-1 0,0 1 0,0-1 0,0 1 0,0 0 0,1-1 0,-1 1 0,0-1 0,0 1 0,0-1 0,0 1 0,0 0 0,1-1 0,-1 1 0,0-1 0,16-8 0,24 3 0,314 14-9,-214 1-215,2783 96-8173,-351-24 7347,-2362-69 1540,147 3 3293,-308-19-2863,-48 4-874,-1 0 1,0 1 0,1-1 0,-1 0-1,0 0 1,1 0 0,-1 0 0,0 0-1,1 0 1,-1 0 0,1-1 0,-1 1-1,0 0 1,1 0 0,-1 0 0,0 0 0,1 0-1,-1 0 1,0-1 0,0 1 0,1 0-1,-1 0 1,0-1 0,1 1 0,-1 0-1,0 0 1,0-1 0,0 1 0,1 0 0,-1 0-1,0-1 1,0 1 0,0 0 0,0-1-1,1 1 1,-1 0 0,0-1 0,0 1-1,0-1 1,-13-9 723,-26-4 194,9 5-838,-1 1 1,0 1-1,0 2 0,0 2 0,-1 0 0,-59 4 0,86 0-126,1 0 0,-1 0 0,0 0 0,1 0 0,-1 1 0,1 0 0,-1 0 0,1 0 0,0 0 0,0 1 0,0-1 0,0 1 0,-5 6 0,7-7 0,0 0 0,0 1 0,0 0 0,0-1 0,1 1 0,-1 0 0,1 0 0,0 0 0,0 0 0,0 0 0,0 0 0,1 0 0,-1 0 0,1 1 0,0-1 0,0 0 0,0 0 0,0 0 0,0 0 0,1 1 0,1 3 0,30 95 0,-20-71 0,14 62 0,-16-30 0,2 106 0,-14 67 0,-1-90 0,2 158 0,1-294 0,0 1 0,-1-1 0,0 0 0,-1 1 0,-3 10 0,4-17 0,0-1 0,0 1 0,-1-1 0,0 0 0,0 1 0,0-1 0,0 0 0,0 0 0,-1 0 0,1 0 0,-1-1 0,0 1 0,0-1 0,0 1 0,0-1 0,0 0 0,-6 2 0,-3 1 0,0 0 0,0-2 0,0 0 0,-1 0 0,0-1 0,-25 1 0,-85-6 0,86 0 0,-635-54-889,178 11 102,-597-23-3493,-1461 19 3149,2222 63 912,15 0 1519,312-13-1141,0 0 0,0 0-1,-1 0 1,1 0 0,0-1-1,0 1 1,0-1 0,0 0-1,0 0 1,0 0 0,0 0-1,0 0 1,0-1 0,-4-3-1,3 1 267,1 1 0,-1-1 1,1-1-1,0 1 0,1 0 0,-5-10 0,-2-3 26,-2-3-1617,1 1-5660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9.694"/>
    </inkml:context>
    <inkml:brush xml:id="br0">
      <inkml:brushProperty name="width" value="0.05" units="cm"/>
      <inkml:brushProperty name="height" value="0.05" units="cm"/>
    </inkml:brush>
  </inkml:definitions>
  <inkml:trace contextRef="#ctx0" brushRef="#br0">271 309 24575,'-7'5'0,"-1"-1"0,0 0 0,1 0 0,-1 0 0,0-1 0,-1 0 0,1-1 0,-9 2 0,3-1 0,13-2 0,0-1 0,0 1 0,0-1 0,0 1 0,-1-1 0,1 0 0,0 0 0,0 0 0,-1 0 0,1 0 0,0 0 0,0 0 0,-1 0 0,1 0 0,0-1 0,0 1 0,-1 0 0,1-1 0,0 1 0,0-1 0,0 1 0,0-1 0,0 0 0,-2-1 0,2 1 0,0 0 0,1-1 0,-1 1 0,0-1 0,1 1 0,-1-1 0,1 0 0,0 1 0,-1-1 0,1 1 0,0-1 0,0 0 0,0 1 0,0-1 0,1-3 0,0-6 0,2 0 0,0 0 0,0 1 0,5-11 0,5-10 0,2 2 0,25-41 0,-31 56 0,1 0 0,0 1 0,1 0 0,1 1 0,0 0 0,22-16 0,-32 26 0,0 1 0,-1 0 0,1 0 0,0-1 0,0 1 0,0 0 0,0 1 0,0-1 0,1 0 0,-1 1 0,0-1 0,0 1 0,0 0 0,0-1 0,1 1 0,-1 0 0,0 1 0,0-1 0,1 0 0,-1 0 0,3 2 0,-2-1 0,-1 1 0,1 0 0,0-1 0,-1 1 0,0 0 0,0 0 0,1 1 0,-1-1 0,0 0 0,-1 1 0,1-1 0,0 1 0,2 4 0,2 10 0,0-1 0,0 1 0,-2 0 0,4 23 0,-6-33 0,39 310 0,-13-83 0,-26-225 0,-1-5 0,-1 0 0,1-1 0,-1 1 0,0 0 0,0 0 0,0 0 0,-1 6 0,1-10 0,0 1 0,0-1 0,0 0 0,0 0 0,0 0 0,0 0 0,0 0 0,0 0 0,0 1 0,-1-1 0,1 0 0,0 0 0,0 0 0,0 0 0,0 0 0,0 0 0,0 0 0,0 0 0,-1 0 0,1 1 0,0-1 0,0 0 0,0 0 0,0 0 0,0 0 0,-1 0 0,1 0 0,0 0 0,0 0 0,0 0 0,0 0 0,0 0 0,-1 0 0,1 0 0,0 0 0,0 0 0,0 0 0,0 0 0,0 0 0,-1 0 0,1 0 0,0-1 0,0 1 0,0 0 0,0 0 0,-10-7 0,-5-11 0,-2-5 0,1 0 0,-2 1 0,0 0 0,-1 1 0,-36-29 0,49 45 0,0 0 0,-1 1 0,0 0 0,0 1 0,1-1 0,-2 2 0,1-1 0,0 1 0,-1 0 0,1 0 0,-1 0 0,1 1 0,-1 1 0,0-1 0,0 1 0,1 1 0,-1-1 0,0 1 0,1 1 0,-1-1 0,1 1 0,-10 4 0,6-1 0,1 1 0,-1 0 0,1 1 0,0 0 0,1 0 0,0 1 0,0 0 0,0 1 0,1 0 0,1 0 0,0 1 0,0 0 0,0 0 0,1 0 0,1 1 0,0 0 0,-5 17 0,7-20 0,1 0 0,0 1 0,0-1 0,1 0 0,1 1 0,-1-1 0,1 1 0,0-1 0,1 1 0,0-1 0,3 12 0,-2-14 0,0 0 0,1 0 0,0 0 0,0 0 0,0-1 0,0 1 0,1-1 0,0 0 0,0 0 0,1 0 0,-1 0 0,1-1 0,0 0 0,0 0 0,0 0 0,8 3 0,-3-2-227,0 0-1,0-1 1,1-1-1,0 1 1,19 2-1,13 0-6598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50.093"/>
    </inkml:context>
    <inkml:brush xml:id="br0">
      <inkml:brushProperty name="width" value="0.05" units="cm"/>
      <inkml:brushProperty name="height" value="0.05" units="cm"/>
    </inkml:brush>
  </inkml:definitions>
  <inkml:trace contextRef="#ctx0" brushRef="#br0">1 208 24575,'4'-11'0,"0"0"0,-1 0 0,0-1 0,-1 1 0,0 0 0,0-23 0,-1 21 0,0-1 0,1 1 0,1-1 0,3-12 0,-6 24 0,1 1 0,-1 0 0,1-1 0,-1 1 0,1-1 0,-1 1 0,1 0 0,0 0 0,0-1 0,-1 1 0,1 0 0,0 0 0,0 0 0,0 0 0,0 0 0,0 0 0,1 0 0,-1 0 0,0 1 0,0-1 0,1 0 0,1 0 0,-1 1 0,-1 0 0,1 0 0,-1 0 0,1 0 0,-1 1 0,1-1 0,-1 1 0,0-1 0,1 1 0,-1-1 0,1 1 0,-1 0 0,0-1 0,0 1 0,1 0 0,-1 0 0,2 2 0,6 7 0,0-1 0,-1 2 0,14 21 0,-16-23 0,11 19 0,0 0 0,-2 0 0,18 49 0,-26-57 0,-1 0 0,0 1 0,-2-1 0,-1 1 0,0 0 0,-1 32 0,-2-71 0,0 2 0,0 1 0,1-1 0,0 1 0,2 0 0,4-21 0,0 20 0,0 1 0,0-1 0,1 1 0,1 1 0,1-1 0,18-20 0,-24 30 0,0 0 0,0 0 0,1 1 0,-1 0 0,1 0 0,0 0 0,0 1 0,1-1 0,-1 1 0,1 0 0,-1 1 0,1-1 0,0 1 0,0 0 0,0 1 0,0 0 0,0 0 0,1 0 0,-1 0 0,0 1 0,7 1 0,-8 0 0,0 1 0,0 0 0,0 0 0,-1 0 0,1 1 0,0-1 0,-1 1 0,0 1 0,0-1 0,0 0 0,0 1 0,0 0 0,-1 0 0,0 0 0,0 0 0,0 1 0,0-1 0,-1 1 0,3 5 0,5 12 0,-1 1 0,10 39 0,-18-61 0,8 34-77,-5-15-245,1-1 0,1-1 0,12 25 0,-7-23-6504</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50.781"/>
    </inkml:context>
    <inkml:brush xml:id="br0">
      <inkml:brushProperty name="width" value="0.05" units="cm"/>
      <inkml:brushProperty name="height" value="0.05" units="cm"/>
    </inkml:brush>
  </inkml:definitions>
  <inkml:trace contextRef="#ctx0" brushRef="#br0">1 180 24575,'1'-20'0,"2"-1"0,0 1 0,11-38 0,-14 58 0,0 0 0,0-1 0,0 1 0,0 0 0,0 0 0,0-1 0,0 1 0,0 0 0,0-1 0,0 1 0,0 0 0,1 0 0,-1-1 0,0 1 0,0 0 0,0 0 0,0 0 0,0-1 0,1 1 0,-1 0 0,0 0 0,0 0 0,1-1 0,-1 1 0,0 0 0,0 0 0,1 0 0,-1 0 0,0 0 0,0-1 0,1 1 0,-1 0 0,0 0 0,0 0 0,1 0 0,-1 0 0,9 8 0,5 20 0,-14-27 0,19 42 0,29 50 0,-40-78 0,2-1 0,0-1 0,0 0 0,1 0 0,1-1 0,0-1 0,15 12 0,-24-21 0,0 0 0,0 0 0,0 0 0,0 0 0,0-1 0,0 1 0,0-1 0,0 0 0,1 0 0,-1 0 0,0 0 0,1-1 0,-1 1 0,1-1 0,-1 0 0,1 0 0,-1 0 0,1 0 0,-1-1 0,0 1 0,1-1 0,3-1 0,-4 0 0,1 0 0,-1 0 0,1-1 0,-1 1 0,0-1 0,0 1 0,0-1 0,0 0 0,-1 0 0,1-1 0,-1 1 0,0 0 0,1-1 0,-2 1 0,1-1 0,0 0 0,-1 0 0,2-6 0,1-8 0,0-1 0,-1 0 0,-2 0 0,0 0 0,0 0 0,-2-1 0,-1 1 0,0 0 0,-1 0 0,-1 1 0,-1-1 0,-8-20 0,2 23 0,11 16 0,-1 0 0,1-1 0,0 1 0,0 0 0,-1 0 0,1 0 0,0 0 0,0 0 0,-1 0 0,1 0 0,0 0 0,0 0 0,-1 0 0,1 0 0,0 0 0,0 1 0,-1-1 0,1 0 0,0 0 0,0 0 0,0 0 0,-1 0 0,1 0 0,0 1 0,0-1 0,0 0 0,-1 0 0,1 0 0,0 0 0,0 1 0,0-1 0,0 0 0,0 0 0,-1 0 0,1 1 0,0-1 0,0 0 0,0 1 0,-1 1 0,1 0 0,-1 0 0,1 0 0,-1 1 0,1-1 0,0 0 0,0 0 0,0 0 0,0 1 0,0-1 0,1 0 0,-1 0 0,2 4 0,0-1 0,0 0 0,1 0 0,0-1 0,0 1 0,0-1 0,0 0 0,0 0 0,1 0 0,0 0 0,4 2 0,48 33 0,-43-32 0,-1 1 0,0 0 0,19 18 0,-21-13 0,0 1 0,14 26 0,-16-25 0,1-1 0,1 1 0,0-2 0,16 19 0,-24-30 0,1 1 0,0-1 0,0 1 0,0-1 0,0 0 0,0 0 0,0-1 0,1 1 0,-1-1 0,1 1 0,-1-1 0,1 0 0,-1 0 0,1 0 0,0-1 0,-1 0 0,1 1 0,0-1 0,0 0 0,-1-1 0,1 1 0,0-1 0,-1 1 0,7-3 0,-3 0 0,-1-1 0,1 1 0,-1-1 0,0 0 0,0 0 0,-1-1 0,1 1 0,-1-1 0,0-1 0,0 1 0,-1-1 0,0 0 0,7-11 0,-5 6 0,0 0 0,-1 0 0,0-1 0,-1 0 0,0 0 0,0 0 0,1-14 0,-4 17 0,-1 1 0,0-1 0,0 0 0,0 1 0,-1-1 0,-1 1 0,1-1 0,-1 1 0,-1 0 0,0-1 0,0 1 0,0 0 0,-5-7 0,5 11 0,1 0 0,-1 0 0,0 0 0,0 1 0,0-1 0,-1 1 0,1 0 0,-1 0 0,0 0 0,0 0 0,0 1 0,0-1 0,0 1 0,-1 0 0,1 0 0,-1 1 0,1 0 0,-1-1 0,1 1 0,-1 1 0,0-1 0,0 1 0,1 0 0,-1 0 0,-5 1 0,2 0 0,0 1 0,1 0 0,-1 0 0,1 1 0,0 0 0,0 1 0,0-1 0,0 1 0,0 1 0,1-1 0,0 1 0,0 0 0,0 0 0,1 1 0,-1 0 0,1 0 0,1 0 0,-1 1 0,1-1 0,0 1 0,1 0 0,-1 0 0,1 1 0,-2 10 0,2-10 0,0 1 0,1-1 0,0 1 0,1 0 0,-1 0 0,2 0 0,0 0 0,0 0 0,0-1 0,1 1 0,0 0 0,1 0 0,0 0 0,0-1 0,1 1 0,0-1 0,1 0 0,-1 0 0,2 0 0,-1 0 0,7 8 0,-5-10 11,0 0 0,1 0 0,-1-1 0,1 1 0,0-2 0,1 1-1,-1-1 1,1 0 0,0-1 0,12 5 0,-2-4-382,-1 0-1,1 0 1,35 0 0,-10-2-6455</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51.164"/>
    </inkml:context>
    <inkml:brush xml:id="br0">
      <inkml:brushProperty name="width" value="0.05" units="cm"/>
      <inkml:brushProperty name="height" value="0.05" units="cm"/>
    </inkml:brush>
  </inkml:definitions>
  <inkml:trace contextRef="#ctx0" brushRef="#br0">66 163 24575,'-2'-14'0,"0"1"0,-1 0 0,-1 0 0,0 0 0,0 1 0,-1 0 0,-1-1 0,0 2 0,-12-19 0,7 11 0,39 93 0,-20-52 0,0 1 0,-2 0 0,0 1 0,-2-1 0,-1 1 0,1 24 0,32-120 0,-28 54 0,2-2 0,1 0 0,24-34 0,-32 49 0,1 1 0,0 0 0,-1 0 0,2 0 0,-1 0 0,0 1 0,1-1 0,-1 1 0,1 0 0,0 1 0,0-1 0,0 1 0,0 0 0,1 0 0,-1 0 0,11-1 0,-14 3 0,0 0 0,0 0 0,1 0 0,-1 1 0,0-1 0,0 0 0,0 1 0,0-1 0,0 1 0,0 0 0,0 0 0,0 0 0,0 0 0,-1 0 0,1 0 0,0 0 0,-1 1 0,1-1 0,0 1 0,-1-1 0,0 1 0,1 0 0,-1-1 0,0 1 0,0 0 0,0 0 0,0 0 0,0 0 0,0 2 0,4 8 0,-2 0 0,0 0 0,3 24 0,-3-15 0,2 20-42,-5-34-69,0 1 1,1-1 0,-1 0 0,2 1 0,-1-1-1,1 0 1,0 0 0,1 0 0,-1 0-1,1 0 1,5 7 0,4-2-6716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41.124"/>
    </inkml:context>
    <inkml:brush xml:id="br0">
      <inkml:brushProperty name="width" value="0.05" units="cm"/>
      <inkml:brushProperty name="height" value="0.05" units="cm"/>
    </inkml:brush>
  </inkml:definitions>
  <inkml:trace contextRef="#ctx0" brushRef="#br0">2 104 24575,'29'-17'0,"-27"17"0,0-1 0,0 1 0,0-1 0,0 0 0,0 1 0,-1-1 0,1 0 0,0-1 0,0 1 0,0 0 0,-1 0 0,1-1 0,-1 1 0,1-1 0,-1 1 0,0-1 0,1 0 0,-1 1 0,0-1 0,0 0 0,0 0 0,0 0 0,-1 0 0,2-4 0,-2 6 0,0-1 0,1 1 0,-1-1 0,0 1 0,0 0 0,0-1 0,0 1 0,0-1 0,0 1 0,0-1 0,0 1 0,0-1 0,0 1 0,-1-1 0,1 1 0,0-1 0,0 1 0,0 0 0,0-1 0,-1 1 0,1-1 0,0 1 0,-1 0 0,1-1 0,0 1 0,-1-1 0,1 1 0,0 0 0,-1 0 0,1-1 0,0 1 0,-1 0 0,1 0 0,-1-1 0,1 1 0,-1 0 0,1 0 0,0 0 0,-1 0 0,1 0 0,-1 0 0,1 0 0,-1 0 0,1 0 0,-1 0 0,1 0 0,-1 0 0,1 0 0,-1 0 0,1 0 0,-1 0 0,1 0 0,0 0 0,-1 1 0,1-1 0,-1 0 0,1 0 0,0 1 0,-1-1 0,1 0 0,-1 1 0,1-1 0,0 0 0,-1 1 0,-25 22 0,23-17 0,0 0 0,0 0 0,0 0 0,0 1 0,1-1 0,0 0 0,1 1 0,-1 0 0,1-1 0,1 1 0,-1 0 0,1 0 0,0-1 0,1 1 0,-1 0 0,1-1 0,1 1 0,-1 0 0,1-1 0,0 1 0,1-1 0,3 8 0,-2-7 0,0 0 0,0-1 0,0 1 0,1-1 0,-1 0 0,2 0 0,-1 0 0,1 0 0,0-1 0,0 0 0,0-1 0,1 1 0,-1-1 0,1 0 0,0-1 0,0 1 0,1-2 0,13 5 0,-8-5 0,0-1 0,0-1 0,0 1 0,0-2 0,0 0 0,0 0 0,-1-2 0,1 1 0,0-2 0,-1 1 0,0-2 0,14-6 0,-19 8 0,0-1 0,0 0 0,-1-1 0,0 1 0,1-1 0,-1 0 0,-1-1 0,1 0 0,6-9 0,-9 11 0,0-1 0,-1 0 0,1 0 0,-1 0 0,0 0 0,0 0 0,-1 0 0,0-1 0,0 1 0,0 0 0,0-1 0,-1 1 0,0-1 0,-1-8 0,1 8-5,-1-1 0,-1 1-1,1 0 1,-1 0-1,0 0 1,-1 1 0,1-1-1,-1 0 1,0 1 0,0 0-1,-1-1 1,0 1 0,1 1-1,-7-6 1,3 4 25,0 0 0,0 0 0,-1 1 0,1 0 0,-1 1 0,0 0 0,-1 0 0,1 1 0,-11-3 0,7 2-119,1 2 0,-1 0 0,0 0 0,0 1 0,0 0 0,-1 1 0,1 0 0,0 1 0,0 1 0,0 0 0,1 0 0,-1 1 0,0 1 0,-20 9 0,5 3-6727</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51.507"/>
    </inkml:context>
    <inkml:brush xml:id="br0">
      <inkml:brushProperty name="width" value="0.05" units="cm"/>
      <inkml:brushProperty name="height" value="0.05" units="cm"/>
    </inkml:brush>
  </inkml:definitions>
  <inkml:trace contextRef="#ctx0" brushRef="#br0">0 238 24575,'0'-27'0,"2"0"0,1-1 0,1 2 0,1-1 0,1 0 0,17-44 0,-23 71 0,0-1 0,0 1 0,0 0 0,0 0 0,0 0 0,0 0 0,0-1 0,0 1 0,0 0 0,0 0 0,0 0 0,0 0 0,0 0 0,0-1 0,0 1 0,0 0 0,0 0 0,1 0 0,-1 0 0,0 0 0,0-1 0,0 1 0,0 0 0,0 0 0,0 0 0,0 0 0,1 0 0,-1 0 0,0 0 0,0-1 0,0 1 0,0 0 0,1 0 0,-1 0 0,0 0 0,0 0 0,0 0 0,0 0 0,0 0 0,1 0 0,-1 0 0,0 0 0,0 0 0,0 0 0,0 0 0,1 0 0,-1 0 0,0 0 0,0 0 0,0 0 0,0 0 0,1 1 0,3 11 0,-1 25 0,-2-33 0,9 113 0,49 221 0,-49-305-1365,0-7-5461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52.492"/>
    </inkml:context>
    <inkml:brush xml:id="br0">
      <inkml:brushProperty name="width" value="0.05" units="cm"/>
      <inkml:brushProperty name="height" value="0.05" units="cm"/>
    </inkml:brush>
  </inkml:definitions>
  <inkml:trace contextRef="#ctx0" brushRef="#br0">77 214 24575,'-30'-25'0,"25"22"0,-1-1 0,1 1 0,1-1 0,-1-1 0,0 1 0,1-1 0,0 1 0,-4-8 0,8 12 0,0-1 0,0 1 0,0-1 0,0 1 0,0-1 0,0 1 0,0-1 0,0 1 0,1-1 0,-1 1 0,0-1 0,0 1 0,0-1 0,1 1 0,-1-1 0,0 1 0,1 0 0,-1-1 0,0 1 0,1-1 0,-1 1 0,1 0 0,-1-1 0,1 1 0,-1 0 0,1 0 0,-1-1 0,0 1 0,1 0 0,-1 0 0,1 0 0,0 0 0,-1 0 0,1-1 0,-1 1 0,1 0 0,-1 0 0,1 0 0,0 1 0,27-5 0,-27 4 0,165-1 0,15 0 0,-150-2 0,0 0 0,-1-2 0,54-16 0,-80 20 0,-1 0 0,1-1 0,-1 0 0,1 1 0,-1-1 0,0 0 0,0-1 0,0 1 0,0-1 0,0 1 0,0-1 0,-1 0 0,1 0 0,2-5 0,-4 7 0,0-1 0,-1 1 0,1-1 0,-1 1 0,0-1 0,1 1 0,-1-1 0,0 1 0,0-1 0,0 1 0,0-1 0,0 1 0,0-1 0,0 1 0,-1-1 0,1 1 0,-1 0 0,1-1 0,-1 1 0,1-1 0,-1 1 0,0 0 0,1-1 0,-1 1 0,0 0 0,0 0 0,0 0 0,0 0 0,0 0 0,0 0 0,-1 0 0,1 0 0,0 0 0,0 0 0,-1 1 0,1-1 0,0 0 0,-1 1 0,-1-1 0,0-1 0,1 1 0,0 0 0,-1 0 0,1 1 0,-1-1 0,1 0 0,-1 1 0,0 0 0,1-1 0,-1 1 0,1 0 0,-1 0 0,0 0 0,1 1 0,-1-1 0,1 1 0,-1-1 0,1 1 0,-1 0 0,1 0 0,-3 2 0,0-1 0,1 1 0,0 0 0,0 1 0,1-1 0,-1 1 0,0 0 0,1 0 0,0 0 0,0 0 0,-3 7 0,1-2 0,1 0 0,0 0 0,0 0 0,1 1 0,0-1 0,1 1 0,0-1 0,1 1 0,0 0 0,0 0 0,2 12 0,0-16 0,1 0 0,0 0 0,0-1 0,1 1 0,-1-1 0,1 0 0,0 0 0,1 0 0,-1 0 0,1 0 0,0-1 0,1 0 0,-1 0 0,1 0 0,-1 0 0,1 0 0,0-1 0,7 3 0,-9-4 0,0 0 0,1 0 0,-1-1 0,0 1 0,1-1 0,-1 0 0,1 0 0,-1 0 0,1-1 0,0 1 0,-1-1 0,1 0 0,0 0 0,-1 0 0,1 0 0,0-1 0,-1 1 0,1-1 0,-1 0 0,1 0 0,-1 0 0,1-1 0,-1 1 0,0-1 0,0 0 0,0 0 0,0 0 0,0 0 0,0 0 0,3-4 0,26-37 0,-26 34 0,0 0 0,1 0 0,-1 1 0,2 0 0,-1 0 0,1 1 0,0 0 0,0 0 0,13-6 0,-12 8 0,1 1 0,-1 0 0,1 0 0,0 1 0,13-2 0,-20 4 0,0 1 0,1-1 0,-1 1 0,0 0 0,0 0 0,1 0 0,-1 0 0,0 0 0,0 1 0,1-1 0,-1 1 0,0 0 0,0 0 0,0 0 0,0 1 0,0-1 0,0 1 0,0 0 0,-1-1 0,5 4 0,-6-3 0,0-1 0,0 1 0,-1-1 0,1 1 0,0-1 0,-1 1 0,1-1 0,-1 1 0,1 0 0,-1-1 0,1 1 0,-1-1 0,0 1 0,0 0 0,0 0 0,0-1 0,0 1 0,-1 0 0,1-1 0,0 1 0,-1-1 0,1 1 0,-1 0 0,0-1 0,1 1 0,-1-1 0,0 1 0,0-1 0,0 0 0,0 1 0,0-1 0,0 0 0,-2 2 0,-2 2 0,0 1 0,-1-1 0,0 0 0,0 0 0,-12 8 0,-26 7 0,42-19 0,-1 0 0,1 0 0,-1-1 0,1 1 0,-1 0 0,1-1 0,-1 0 0,0 1 0,1-1 0,-1 0 0,1 0 0,-1-1 0,0 1 0,1 0 0,-4-2 0,6 2 0,0-1 0,0 1 0,0 0 0,0-1 0,-1 1 0,1-1 0,0 1 0,0 0 0,0-1 0,0 1 0,0-1 0,0 1 0,0-1 0,0 1 0,0 0 0,0-1 0,0 1 0,0-1 0,0 1 0,0 0 0,1-1 0,-1 1 0,0-1 0,0 1 0,0 0 0,1-1 0,-1 1 0,0 0 0,0-1 0,1 1 0,-1 0 0,0-1 0,1 1 0,-1 0 0,0 0 0,1-1 0,-1 1 0,0 0 0,1 0 0,0-1 0,17-12 0,-18 13 0,19-12 0,0 2 0,1 0 0,0 1 0,1 1 0,0 0 0,0 2 0,0 1 0,1 0 0,0 2 0,0 0 0,26 1 0,-44 2 0,1 1 0,-1-1 0,0 1 0,1-1 0,-1 1 0,0 1 0,0-1 0,0 1 0,0-1 0,0 1 0,0 0 0,0 1 0,0-1 0,-1 1 0,1-1 0,-1 1 0,4 4 0,0 3 0,0 0 0,0 0 0,-1 1 0,8 20 0,-13-30 0,0 2 0,0 0 0,0 0 0,1 0 0,0 0 0,0 0 0,0 0 0,0 0 0,0-1 0,0 1 0,1-1 0,-1 1 0,1-1 0,-1 0 0,1 0 0,0 0 0,0-1 0,0 1 0,5 1 0,-4-2 0,0-1 0,0 1 0,0-1 0,1 0 0,-1 0 0,0-1 0,0 1 0,0-1 0,0 0 0,0 0 0,0-1 0,0 1 0,0-1 0,6-3 0,13-8 0,0-2 0,-1 0 0,0-2 0,-2 0 0,0-2 0,-1 0 0,-1-1 0,22-30 0,-47 62 0,1 1 0,0 0 0,1 0 0,0 0 0,1 1 0,-2 13 0,-18 101 0,15-45 0,4 1 0,9 121 0,-3-165 0,0-26 0,-1 0 0,0 0 0,-1 0 0,-1-1 0,0 1 0,-1 0 0,-6 18 0,7-28 0,1 0 0,-1 0 0,0 0 0,-1 0 0,1-1 0,-1 1 0,0 0 0,1-1 0,-1 0 0,-1 0 0,1 0 0,0 0 0,-1-1 0,0 1 0,1-1 0,-1 0 0,0 0 0,0 0 0,-1 0 0,1-1 0,0 0 0,0 0 0,-1 0 0,1 0 0,0-1 0,-1 1 0,-5-1 0,-3-1 0,1-1 0,0 1 0,0-2 0,0 0 0,1 0 0,-1-1 0,1-1 0,-1 0 0,1 0 0,1-1 0,-12-8 0,2 0 0,0-1 0,2-1 0,-1 0 0,-24-30 0,36 37 0,0-1 0,0 1 0,1-1 0,0 0 0,1 0 0,0-1 0,1 0 0,0 1 0,0-2 0,1 1 0,1 0 0,0 0 0,1-1 0,0 0 0,0 1 0,1-1 0,1 1 0,0-1 0,1 1 0,0-1 0,0 1 0,1 0 0,1 0 0,0 0 0,1 0 0,0 1 0,0 0 0,1 0 0,12-16 0,-3 7 0,2 0 0,0 1 0,1 1 0,1 0 0,1 2 0,0 0 0,1 1 0,0 1 0,1 1 0,0 1 0,30-10 0,-12 7 0,1 2 0,0 2 0,1 1 0,0 2 0,75-2 0,-82 9 60,50 5 0,-72-3-246,-1 0 1,0 0-1,1 1 0,-1 1 1,0 0-1,-1 1 1,15 8-1,-1 4-6640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1.378"/>
    </inkml:context>
    <inkml:brush xml:id="br0">
      <inkml:brushProperty name="width" value="0.05" units="cm"/>
      <inkml:brushProperty name="height" value="0.05" units="cm"/>
    </inkml:brush>
  </inkml:definitions>
  <inkml:trace contextRef="#ctx0" brushRef="#br0">437 463 24575,'0'1'0,"0"0"0,0-1 0,0 1 0,0 0 0,0 0 0,1 0 0,-1-1 0,0 1 0,0 0 0,1-1 0,-1 1 0,0 0 0,1-1 0,-1 1 0,1 0 0,-1-1 0,1 1 0,-1-1 0,1 1 0,0-1 0,-1 1 0,1-1 0,0 1 0,-1-1 0,1 0 0,0 1 0,-1-1 0,1 0 0,0 1 0,0-1 0,0 0 0,-1 0 0,1 0 0,0 0 0,0 0 0,-1 0 0,1 0 0,0 0 0,0 0 0,0 0 0,-1 0 0,1-1 0,0 1 0,0 0 0,-1 0 0,1-1 0,1 0 0,0 0 0,1 1 0,0-1 0,-1 0 0,1-1 0,-1 1 0,1 0 0,-1-1 0,1 0 0,-1 1 0,0-1 0,0 0 0,3-3 0,-4 2 0,1 1 0,-1-1 0,0 0 0,0 0 0,0 0 0,0 1 0,-1-1 0,1 0 0,-1 0 0,1 0 0,-1 0 0,0 0 0,0 0 0,-1 0 0,1 0 0,0 0 0,-1 0 0,0 0 0,0 0 0,0 0 0,0 0 0,0 1 0,-1-1 0,1 0 0,-1 1 0,1-1 0,-1 1 0,0 0 0,0-1 0,0 1 0,-1 0 0,1 0 0,-5-2 0,1-1 0,-1 0 0,0 1 0,0 0 0,0 1 0,0 0 0,-1 0 0,0 0 0,1 1 0,-1 0 0,0 1 0,-13-2 0,4 4 0,0 0 0,0 1 0,1 0 0,-1 2 0,0 0 0,1 1 0,0 0 0,0 1 0,1 1 0,0 1 0,0 0 0,1 1 0,0 0 0,0 2 0,1-1 0,-15 16 0,19-17 0,-1 1 0,2 0 0,-1 1 0,1 0 0,1 0 0,0 0 0,1 1 0,0 0 0,1 0 0,0 1 0,1 0 0,0 0 0,1 0 0,0 0 0,2 0 0,-1 0 0,1 1 0,1-1 0,1 0 0,3 26 0,-2-31 0,0 0 0,1 0 0,0 0 0,1-1 0,0 1 0,0-1 0,0 0 0,1 0 0,0 0 0,0-1 0,1 0 0,-1 0 0,1 0 0,1-1 0,-1 0 0,1 0 0,0 0 0,0-1 0,1 0 0,-1 0 0,1-1 0,0 0 0,-1-1 0,1 1 0,1-1 0,-1-1 0,0 0 0,0 0 0,1-1 0,-1 1 0,0-2 0,1 1 0,-1-1 0,0-1 0,11-2 0,-4-2 0,1 0 0,-1-1 0,0-1 0,-1 0 0,0-1 0,0-1 0,-1 0 0,0-1 0,-1 0 0,0-1 0,-1 0 0,0-1 0,-1 0 0,0-1 0,-2 0 0,10-17 0,-9 11 0,-1 1 0,-1-2 0,0 1 0,-2 0 0,0-1 0,-2 0 0,0 0 0,-1-1 0,-1 1 0,-1 0 0,-1 0 0,-4-26 0,-6-11 0,-20-65 0,22 93 0,-2 0 0,-1 0 0,-28-48 0,24 58 0,16 20 0,-1 0 0,1 0 0,0-1 0,0 1 0,0 0 0,0 0 0,0 0 0,0 0 0,-1 0 0,1 0 0,0-1 0,0 1 0,0 0 0,0 0 0,0 0 0,-1 0 0,1 0 0,0 0 0,0 0 0,0 0 0,0 0 0,-1 0 0,1 0 0,0 0 0,0 0 0,0 0 0,0 0 0,-1 0 0,1 0 0,0 0 0,0 0 0,0 0 0,0 0 0,-1 0 0,1 0 0,0 1 0,0-1 0,0 0 0,0 0 0,-1 0 0,1 0 0,0 0 0,0 0 0,0 0 0,0 1 0,0-1 0,0 0 0,0 0 0,0 0 0,-1 0 0,1 1 0,0-1 0,0 0 0,-1 16 0,5 17 0,100 342 86,-68-268-569,-6 2-1,23 146 0,-49-226-6342</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1.814"/>
    </inkml:context>
    <inkml:brush xml:id="br0">
      <inkml:brushProperty name="width" value="0.05" units="cm"/>
      <inkml:brushProperty name="height" value="0.05" units="cm"/>
    </inkml:brush>
  </inkml:definitions>
  <inkml:trace contextRef="#ctx0" brushRef="#br0">270 216 24575,'0'-9'0,"1"-13"0,-2 0 0,-1-1 0,-6-34 0,7 53 0,1 0 0,-1 0 0,-1 0 0,1 0 0,0 0 0,-1 0 0,0 0 0,0 1 0,0-1 0,0 0 0,-1 1 0,1 0 0,-1-1 0,0 1 0,0 0 0,0 1 0,0-1 0,-1 0 0,1 1 0,-1 0 0,1 0 0,-1 0 0,0 0 0,0 0 0,0 1 0,-5-1 0,5 1 0,0 1 0,0 1 0,0-1 0,1 1 0,-1-1 0,0 1 0,0 0 0,0 0 0,1 1 0,-1-1 0,1 1 0,-1 0 0,1 0 0,-1 0 0,1 0 0,0 1 0,0-1 0,0 1 0,0 0 0,1-1 0,-1 1 0,-1 4 0,-8 8 0,2 1 0,0 0 0,-9 20 0,9-17 0,1 0 0,1 1 0,1 0 0,1 1 0,-6 36 0,11-51 0,0 0 0,1 0 0,0 0 0,0 0 0,1 1 0,0-1 0,0 0 0,0 0 0,1 0 0,4 10 0,-4-13 0,0 1 0,0 0 0,1-1 0,0 0 0,-1 1 0,1-1 0,0 0 0,1 0 0,-1-1 0,0 1 0,1-1 0,-1 1 0,1-1 0,0 0 0,0-1 0,0 1 0,5 1 0,-5-2 0,1 1 0,-1-1 0,1 0 0,-1 0 0,1-1 0,-1 0 0,1 1 0,0-1 0,-1-1 0,1 1 0,0-1 0,-1 0 0,1 0 0,-1 0 0,1 0 0,-1-1 0,0 0 0,1 0 0,-1 0 0,0-1 0,4-2 0,-3 0 0,1 0 0,-1 0 0,0-1 0,-1 0 0,1 0 0,-1 0 0,0 0 0,-1 0 0,0-1 0,0 0 0,0 0 0,3-11 0,-4 6 0,9-21 0,-11 33 0,0-1 0,0 1 0,1 0 0,-1 0 0,0 0 0,0-1 0,0 1 0,1 0 0,-1 0 0,0 0 0,0-1 0,1 1 0,-1 0 0,0 0 0,0 0 0,1 0 0,-1 0 0,0 0 0,0 0 0,1-1 0,-1 1 0,0 0 0,0 0 0,1 0 0,-1 0 0,0 0 0,1 0 0,-1 0 0,0 0 0,0 1 0,1-1 0,-1 0 0,0 0 0,1 0 0,11 17 0,16 42-84,-15-29 183,19 33 0,-27-55-263,1 1-1,0-1 1,0 0 0,1 0-1,0-1 1,1 0 0,-1 0-1,10 5 1,4 2-6662</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2.188"/>
    </inkml:context>
    <inkml:brush xml:id="br0">
      <inkml:brushProperty name="width" value="0.05" units="cm"/>
      <inkml:brushProperty name="height" value="0.05" units="cm"/>
    </inkml:brush>
  </inkml:definitions>
  <inkml:trace contextRef="#ctx0" brushRef="#br0">139 131 24575,'-6'-13'0,"0"1"0,-2 0 0,1 0 0,-1 0 0,-1 1 0,0 0 0,0 1 0,-1 0 0,-17-13 0,26 22 0,0 1 0,1-1 0,-1 1 0,0 0 0,0-1 0,1 1 0,-1 0 0,0-1 0,0 1 0,0 0 0,0 0 0,0-1 0,0 1 0,1 0 0,-1 0 0,0 0 0,0 0 0,0 0 0,0 1 0,0-1 0,0 0 0,0 0 0,1 1 0,-1-1 0,0 0 0,0 1 0,0-1 0,1 1 0,-1-1 0,0 1 0,0-1 0,1 1 0,-1-1 0,1 1 0,-1 0 0,0-1 0,1 1 0,-1 0 0,1 0 0,-1-1 0,1 1 0,0 0 0,-1 0 0,1 0 0,0 0 0,0 0 0,0-1 0,-1 1 0,1 0 0,0 2 0,-2 5 0,1 1 0,0 0 0,0 17 0,3 22 0,2 0 0,1-1 0,16 58 0,53 136 0,-33-145-1365,-22-59-5461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2.558"/>
    </inkml:context>
    <inkml:brush xml:id="br0">
      <inkml:brushProperty name="width" value="0.05" units="cm"/>
      <inkml:brushProperty name="height" value="0.05" units="cm"/>
    </inkml:brush>
  </inkml:definitions>
  <inkml:trace contextRef="#ctx0" brushRef="#br0">33 304 24575,'-1'-1'0,"0"-1"0,1 1 0,-1-1 0,0 1 0,0 0 0,0 0 0,0-1 0,0 1 0,0 0 0,0 0 0,-1 0 0,1 0 0,-2-1 0,-14-15 0,17 17 0,0-1 0,0 1 0,0-1 0,0 1 0,0-1 0,0 1 0,1-1 0,-1 1 0,0-1 0,0 1 0,0-1 0,0 1 0,1-1 0,-1 1 0,0-1 0,0 1 0,1-1 0,-1 1 0,0-1 0,1 1 0,-1 0 0,1-1 0,-1 1 0,0 0 0,1-1 0,-1 1 0,1 0 0,-1-1 0,1 1 0,-1 0 0,1 0 0,-1 0 0,1-1 0,-1 1 0,1 0 0,-1 0 0,1 0 0,-1 0 0,1 0 0,-1 0 0,2 0 0,21-5 0,0 2 0,41-3 0,-4 2 0,644-109 0,-688 110 0,40-9 0,-52 11 0,-1 0 0,1 0 0,-1-1 0,1 1 0,-1-1 0,0 0 0,0 0 0,0 0 0,0 0 0,0-1 0,0 1 0,2-3 0,-5 4 0,1 0 0,-1 1 0,1-1 0,-1 0 0,0 1 0,0-1 0,1 0 0,-1 1 0,0-1 0,0 0 0,0 0 0,1 1 0,-1-1 0,0 0 0,0 0 0,0 1 0,0-1 0,-1 0 0,1 1 0,0-1 0,0 0 0,0 0 0,0 1 0,-1-1 0,1 0 0,-1 0 0,-17-16 0,-27-5 0,26 16 0,0 1 0,0 1 0,0 1 0,0 0 0,-1 1 0,1 1 0,-1 1 0,1 1 0,-1 1 0,-37 8 0,51-8 0,0 0 0,0 1 0,0-1 0,1 1 0,0 1 0,-1-1 0,1 1 0,0 0 0,1 0 0,-1 0 0,1 1 0,0-1 0,-6 9 0,5-5 0,1 0 0,-1 1 0,1-1 0,1 1 0,0 0 0,0 0 0,1 0 0,-2 13 0,2-6 0,1 1 0,0-1 0,2 1 0,0-1 0,1 1 0,0-1 0,1 0 0,1 1 0,11 28 0,-12-39 0,-1-1 0,1 0 0,0 0 0,0 0 0,0 0 0,1 0 0,0-1 0,0 1 0,0-1 0,0 0 0,1 0 0,-1-1 0,1 1 0,0-1 0,0 0 0,11 4 0,-12-6 0,0 0 0,0 0 0,1 0 0,-1-1 0,1 1 0,-1-1 0,1 0 0,-1 0 0,0-1 0,1 1 0,-1-1 0,0 0 0,1 0 0,-1-1 0,0 1 0,0-1 0,0 0 0,0 0 0,0 0 0,0 0 0,-1-1 0,7-5 0,-2 1 0,-1-1 0,0 0 0,0 0 0,0 0 0,-1-1 0,0 0 0,-1 0 0,0-1 0,0 1 0,-1-1 0,5-19 0,-2-3 0,-1 0 0,2-49 0,-7 78 0,-1 0 0,0 0 0,1 0 0,-1 0 0,1 0 0,0 0 0,0 1 0,2-4 0,6 1 0,3 16 0,-1 5 0,0 1 0,-2 0 0,0 1 0,9 26 0,11 24 0,20 24-1365,-38-68-5461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3.071"/>
    </inkml:context>
    <inkml:brush xml:id="br0">
      <inkml:brushProperty name="width" value="0.05" units="cm"/>
      <inkml:brushProperty name="height" value="0.05" units="cm"/>
    </inkml:brush>
  </inkml:definitions>
  <inkml:trace contextRef="#ctx0" brushRef="#br0">46 56 24575,'-1'0'0,"-1"0"0,0 0 0,0 1 0,0-1 0,0 1 0,0 0 0,1-1 0,-1 1 0,0 0 0,0 0 0,1 0 0,-1 0 0,1 0 0,-1 1 0,1-1 0,0 0 0,-1 1 0,1-1 0,0 1 0,0-1 0,0 1 0,0 0 0,0 0 0,0-1 0,0 1 0,1 0 0,-1 0 0,0 2 0,0 2 0,-1 0 0,1-1 0,0 1 0,1 0 0,-1 0 0,1 0 0,2 12 0,3 1 0,0-1 0,2 0 0,0 0 0,1 0 0,1-1 0,1 0 0,0-1 0,1 0 0,20 22 0,-29-36 0,0 1 0,0-1 0,0 1 0,1-1 0,-1 0 0,1 1 0,-1-1 0,1-1 0,0 1 0,0 0 0,0-1 0,0 1 0,0-1 0,0 0 0,0 0 0,1 0 0,-1 0 0,0-1 0,0 0 0,5 1 0,-5-2 0,0 1 0,0-1 0,-1 0 0,1 0 0,0 0 0,0-1 0,-1 1 0,1-1 0,-1 1 0,0-1 0,1 0 0,-1 0 0,0 0 0,0 0 0,0 0 0,0 0 0,0-1 0,-1 1 0,1-1 0,-1 1 0,1-1 0,-1 1 0,1-4 0,1-5 0,1 0 0,-2 0 0,1 0 0,-2 0 0,1-1 0,-2 1 0,0-14 0,0 12 0,1 0 0,0 0 0,0 0 0,6-19 0,-7 31 0,0 0 0,0 0 0,0 0 0,0 0 0,0 0 0,1 0 0,-1 0 0,0 0 0,1 0 0,-1 0 0,1 0 0,-1 0 0,1 0 0,0 0 0,-1 0 0,1 1 0,0-1 0,-1 0 0,1 0 0,0 1 0,0-1 0,0 0 0,0 1 0,0-1 0,0 1 0,0-1 0,0 1 0,0 0 0,0-1 0,0 1 0,0 0 0,0 0 0,0 0 0,0 0 0,0 0 0,0 0 0,0 0 0,0 0 0,0 0 0,0 0 0,0 0 0,0 1 0,0-1 0,0 0 0,0 1 0,0-1 0,0 1 0,0-1 0,0 1 0,0 0 0,0-1 0,0 1 0,-1 0 0,1-1 0,0 1 0,1 1 0,7 8 0,0 0 0,0 0 0,12 19 0,-14-19 0,19 27 0,-10-12 0,2-1 0,0-1 0,35 34 0,-48-52 0,-1-1 0,1 0 0,0 0 0,0-1 0,0 1 0,0-1 0,1 0 0,0-1 0,-1 1 0,1-1 0,0 0 0,0-1 0,0 1 0,0-1 0,0-1 0,1 1 0,-1-1 0,0 0 0,0 0 0,0-1 0,0 1 0,1-1 0,5-3 0,-7 2 0,0 0 0,0-1 0,0 1 0,0-1 0,-1-1 0,0 1 0,1-1 0,-1 1 0,-1-1 0,1 0 0,0-1 0,-1 1 0,0 0 0,0-1 0,0 0 0,-1 0 0,1 0 0,-1 0 0,-1 0 0,1 0 0,-1-1 0,1 1 0,0-9 0,0-3 0,-1 0 0,0 0 0,-1 0 0,-1 0 0,-1 0 0,-5-23 0,5 29 14,-1 0-1,-1 0 0,0 0 0,0 1 1,-1 0-1,0 0 0,-1 0 1,-11-15-1,14 21-81,0 1 1,-1-1-1,1 0 1,-1 1-1,0 0 1,0-1-1,0 2 1,-1-1-1,1 0 1,-1 1-1,1 0 1,-1 0-1,0 0 1,0 1-1,0-1 1,0 1-1,0 1 1,0-1-1,0 1 1,0-1-1,-7 2 1,-12 3-6759</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3.507"/>
    </inkml:context>
    <inkml:brush xml:id="br0">
      <inkml:brushProperty name="width" value="0.05" units="cm"/>
      <inkml:brushProperty name="height" value="0.05" units="cm"/>
    </inkml:brush>
  </inkml:definitions>
  <inkml:trace contextRef="#ctx0" brushRef="#br0">308 122 24575,'0'0'0,"1"0"0,-1 0 0,1 0 0,-1 0 0,0 0 0,1 0 0,-1-1 0,1 1 0,-1 0 0,1 0 0,-1 0 0,1 0 0,-1 0 0,0-1 0,1 1 0,-1 0 0,1 0 0,-1-1 0,0 1 0,1 0 0,-1 0 0,0-1 0,1 1 0,-1-1 0,0 1 0,0 0 0,1-1 0,-1 1 0,0-1 0,0 1 0,0 0 0,1-1 0,-1 1 0,0-1 0,0 1 0,0-1 0,0 1 0,0-1 0,0 1 0,0 0 0,0-1 0,0 1 0,0-1 0,0 1 0,0-1 0,0 1 0,-1-1 0,1 1 0,0-1 0,0 1 0,0 0 0,-1-1 0,1 1 0,0 0 0,0-1 0,-1 0 0,-18-24 0,8 16 0,-2 0 0,1 0 0,-1 1 0,-1 1 0,1 0 0,-16-6 0,21 10 0,1 1 0,-1-1 0,0 1 0,1 0 0,-1 1 0,0 0 0,0 0 0,0 0 0,0 1 0,0 1 0,0-1 0,0 1 0,-10 3 0,14-3 0,0 1 0,1 0 0,-1 0 0,0 0 0,1 0 0,0 0 0,-1 1 0,1 0 0,0-1 0,1 1 0,-1 0 0,0 1 0,1-1 0,-4 7 0,2-3 0,1 0 0,0 0 0,1 1 0,-1-1 0,1 1 0,1-1 0,-1 12 0,1-2 0,0 0 0,2 0 0,0 0 0,1 0 0,1 0 0,7 26 0,-4-28 0,0-1 0,0 1 0,1-1 0,1 0 0,0-1 0,1 0 0,1 0 0,0-1 0,1 0 0,18 16 0,-24-23 0,1-1 0,0 1 0,-1-1 0,2 0 0,-1 0 0,0-1 0,1 0 0,0 0 0,0-1 0,0 1 0,0-2 0,0 1 0,0-1 0,0 0 0,0 0 0,1-1 0,-1 0 0,0 0 0,0-1 0,1 0 0,-1 0 0,0 0 0,0-1 0,0 0 0,7-4 0,-9 4 0,0-1 0,-1 0 0,1 0 0,0 0 0,-1-1 0,0 0 0,0 0 0,0 0 0,0 0 0,-1 0 0,1-1 0,4-9 0,-3 4 0,-1 1 0,-1-1 0,1 0 0,-2 0 0,1 0 0,1-16 0,-2-2 0,-2 1 0,0-1 0,-2 0 0,-7-34 0,16 79 0,1 1 0,0-1 0,1-1 0,1 0 0,17 22 0,-14-19 0,-3-4-170,1-1-1,0 0 0,1 0 1,1-2-1,0 1 0,0-2 1,16 12-1,-4-9-6655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3.870"/>
    </inkml:context>
    <inkml:brush xml:id="br0">
      <inkml:brushProperty name="width" value="0.05" units="cm"/>
      <inkml:brushProperty name="height" value="0.05" units="cm"/>
    </inkml:brush>
  </inkml:definitions>
  <inkml:trace contextRef="#ctx0" brushRef="#br0">13 138 24575,'-6'-22'0,"5"21"0,0-1 0,1 1 0,-1-1 0,0 1 0,1 0 0,-1-1 0,1 1 0,0-1 0,-1 0 0,1 1 0,0-1 0,0 1 0,0-1 0,0 1 0,0-1 0,0 0 0,0 1 0,1-1 0,-1 1 0,1-1 0,0-1 0,-1 3 0,1-1 0,0 1 0,0 0 0,-1-1 0,1 1 0,0-1 0,-1 1 0,1 0 0,0 0 0,0-1 0,0 1 0,-1 0 0,1 0 0,0 0 0,0 0 0,0 0 0,0 0 0,-1 0 0,1 0 0,0 0 0,0 1 0,0-1 0,-1 0 0,1 0 0,0 1 0,0-1 0,-1 0 0,1 1 0,0-1 0,1 2 0,22 14 0,-23-16 0,58 49 0,97 99 0,-145-136 0,0 1 0,-1 0 0,16 26 0,-24-36 0,-1 1 0,1-1 0,-1 1 0,0 0 0,1-1 0,-2 1 0,1 0 0,0 0 0,-1-1 0,0 6 0,0-7 0,0 0 0,0-1 0,-1 1 0,1 0 0,-1 0 0,0 0 0,1-1 0,-1 1 0,0 0 0,0-1 0,0 1 0,0-1 0,0 1 0,0-1 0,-1 1 0,1-1 0,0 0 0,-1 0 0,1 1 0,-1-1 0,-3 1 0,3-1 0,-1 0 0,1 0 0,-1 0 0,1-1 0,-1 1 0,0-1 0,1 1 0,-1-1 0,0 0 0,1 0 0,-1-1 0,0 1 0,1 0 0,-1-1 0,0 0 0,1 1 0,-1-1 0,1 0 0,-1 0 0,1-1 0,0 1 0,-1 0 0,1-1 0,0 0 0,0 1 0,0-1 0,0 0 0,0 0 0,0 0 0,-1-3 0,-4-3 0,1 0 0,0 0 0,1 0 0,-1-1 0,2 0 0,-8-18 0,9 15 8,1 1-1,0-1 1,0 0-1,1 0 1,1 1-1,0-1 1,0 0-1,2 0 1,-1 0-1,1 1 1,1-1-1,0 0 1,1 1-1,0 0 1,6-11-1,-5 10-106,1 1 0,0 0 0,1 1 0,0-1 0,1 1 0,0 1 0,1 0 0,-1 0 0,2 0 0,-1 1 0,1 0 0,1 1 0,-1 0 0,13-5 0,8 0-6727</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4.303"/>
    </inkml:context>
    <inkml:brush xml:id="br0">
      <inkml:brushProperty name="width" value="0.05" units="cm"/>
      <inkml:brushProperty name="height" value="0.05" units="cm"/>
    </inkml:brush>
  </inkml:definitions>
  <inkml:trace contextRef="#ctx0" brushRef="#br0">267 183 24575,'-15'10'0,"-14"12"0,29-22 0,0 0 0,0 0 0,0 1 0,-1-1 0,1 0 0,0 0 0,0 1 0,0-1 0,0 0 0,0 0 0,0 1 0,0-1 0,-1 0 0,1 1 0,0-1 0,0 0 0,0 1 0,0-1 0,0 0 0,0 0 0,0 1 0,1-1 0,-1 0 0,0 1 0,0-1 0,0 0 0,0 0 0,0 1 0,0-1 0,0 0 0,1 0 0,-1 1 0,0-1 0,19 7 0,-16-7 0,0 1 0,0-1 0,0 0 0,0 0 0,0 0 0,1 0 0,-1-1 0,0 1 0,0-1 0,0 0 0,0 0 0,0 0 0,-1 0 0,1-1 0,0 1 0,0-1 0,-1 1 0,1-1 0,-1 0 0,1 0 0,-1 0 0,0 0 0,0-1 0,0 1 0,0-1 0,0 1 0,2-6 0,-2 5 0,0-1 0,-1 0 0,0 0 0,0 0 0,0 0 0,0 0 0,0 0 0,-1 0 0,1 0 0,-1 0 0,0 0 0,-1 0 0,1 0 0,-1 0 0,0 0 0,0 0 0,0 0 0,0 0 0,0 0 0,-4-6 0,0 3 0,0-1 0,0 1 0,-1 0 0,0 0 0,0 0 0,-1 1 0,0 0 0,0 1 0,0-1 0,-1 1 0,1 0 0,-1 1 0,-1 0 0,1 1 0,0-1 0,-1 1 0,-14-2 0,17 3 0,-1 2 0,1-1 0,0 1 0,0 0 0,-1 0 0,1 1 0,0 0 0,0 0 0,0 0 0,-1 1 0,1 0 0,1 0 0,-1 0 0,0 1 0,1 0 0,-1 0 0,1 0 0,0 1 0,0 0 0,0 0 0,0 0 0,1 0 0,0 1 0,0 0 0,0 0 0,-4 6 0,5-5 0,0 0 0,0 0 0,0 0 0,0 0 0,1 0 0,0 0 0,0 1 0,1-1 0,0 1 0,0-1 0,1 1 0,-1 0 0,2 8 0,0-5 0,1-1 0,0 0 0,1 0 0,-1 0 0,2 0 0,-1 0 0,1 0 0,9 12 0,-3-5 0,1-2 0,1 0 0,0 0 0,1-1 0,0-1 0,1 0 0,1 0 0,0-2 0,21 12 0,-12-9-151,1-2-1,0 0 0,1-2 0,0-1 1,1-1-1,0-1 0,0-2 1,39 3-1,-6-7-6674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25.859"/>
    </inkml:context>
    <inkml:brush xml:id="br0">
      <inkml:brushProperty name="width" value="0.05" units="cm"/>
      <inkml:brushProperty name="height" value="0.05" units="cm"/>
    </inkml:brush>
  </inkml:definitions>
  <inkml:trace contextRef="#ctx0" brushRef="#br0">354 1 24575,'-5'5'0,"0"1"0,0 0 0,1 0 0,0 0 0,-5 10 0,-23 62 0,3 0 0,-24 105 0,36-120 0,-166 711-1365,176-737-5461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41.500"/>
    </inkml:context>
    <inkml:brush xml:id="br0">
      <inkml:brushProperty name="width" value="0.05" units="cm"/>
      <inkml:brushProperty name="height" value="0.05" units="cm"/>
    </inkml:brush>
  </inkml:definitions>
  <inkml:trace contextRef="#ctx0" brushRef="#br0">0 128 24575,'0'-6'0,"1"0"0,0 1 0,0-1 0,0 1 0,1-1 0,-1 1 0,1-1 0,1 1 0,-1 0 0,1 0 0,-1 0 0,2 0 0,-1 1 0,0-1 0,1 1 0,0 0 0,0 0 0,0 0 0,1 0 0,-1 1 0,1 0 0,0 0 0,0 0 0,8-3 0,-9 4 0,0 0 0,0 0 0,1 1 0,-1 0 0,1 0 0,-1 0 0,1 1 0,-1-1 0,1 1 0,-1 0 0,1 0 0,-1 1 0,1-1 0,-1 1 0,1 0 0,-1 0 0,0 1 0,1-1 0,-1 1 0,0 0 0,0 0 0,0 1 0,0-1 0,0 1 0,-1-1 0,1 1 0,-1 1 0,0-1 0,0 0 0,4 6 0,-1 1 0,-1-1 0,0 1 0,-1 0 0,0 1 0,0-1 0,-1 0 0,-1 1 0,0 0 0,2 18 0,-2 3 0,-5 64 0,-12-16 0,31-108 0,6-30 0,-15 35 0,2 0 0,0 0 0,1 1 0,1 1 0,1 0 0,21-27 0,-32 46 0,0 0 0,1 1 0,-1-1 0,1 0 0,-1 1 0,1-1 0,-1 1 0,1 0 0,0 0 0,-1 0 0,1-1 0,0 2 0,0-1 0,0 0 0,0 0 0,0 1 0,0-1 0,0 1 0,0-1 0,0 1 0,1 0 0,-1 0 0,0 0 0,0 0 0,0 0 0,0 0 0,0 1 0,0-1 0,0 1 0,0-1 0,0 1 0,4 2 0,-3 0 0,1 0 0,0 0 0,0 1 0,-1-1 0,0 1 0,0 0 0,0 0 0,0 0 0,-1 1 0,1-1 0,-1 1 0,0-1 0,2 7 0,8 32-455,-1-1 0,9 80 0,-17-88-6371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4.725"/>
    </inkml:context>
    <inkml:brush xml:id="br0">
      <inkml:brushProperty name="width" value="0.05" units="cm"/>
      <inkml:brushProperty name="height" value="0.05" units="cm"/>
    </inkml:brush>
  </inkml:definitions>
  <inkml:trace contextRef="#ctx0" brushRef="#br0">22 41 24575,'-3'-5'0,"0"1"0,0 0 0,1-1 0,-1 1 0,1-1 0,-2-5 0,3 7 0,3 16 0,0-6 0,70 305 0,-62-268 0,30 80 0,-40-124 0,0-1 0,0 1 0,0 0 0,0 0 0,0 0 0,0 0 0,0 0 0,0 0 0,0 0 0,0 0 0,1 0 0,-1 0 0,0 0 0,0 0 0,0 0 0,0 0 0,0 0 0,0 0 0,0 0 0,0 0 0,0 0 0,0-1 0,0 1 0,0 0 0,0 0 0,1 0 0,-1 0 0,0 0 0,0 0 0,0 0 0,0 0 0,0 0 0,0 0 0,0 0 0,0 1 0,0-1 0,0 0 0,0 0 0,0 0 0,1 0 0,-1 0 0,0 0 0,0 0 0,0 0 0,0 0 0,0 0 0,0 0 0,0 0 0,0 0 0,0 0 0,0 0 0,0 0 0,0 0 0,0 0 0,0 0 0,0 1 0,0-1 0,0 0 0,0 0 0,2-12 0,0-18 0,-2 2 0,0-1 0,2 1 0,8-36 0,-9 57 0,0 0 0,1 1 0,0-1 0,0 0 0,1 1 0,0-1 0,0 1 0,0 0 0,1 0 0,0 0 0,0 1 0,0-1 0,1 1 0,0 0 0,0 1 0,0-1 0,0 1 0,1 0 0,8-5 0,-11 7 0,1 1 0,0 0 0,-1 0 0,1 0 0,0 0 0,0 0 0,0 1 0,0 0 0,0-1 0,0 1 0,0 1 0,0-1 0,0 1 0,0-1 0,-1 1 0,5 2 0,-1 0 0,0 0 0,-1 0 0,1 1 0,-1 0 0,0 0 0,-1 1 0,1-1 0,6 8 0,1 3 0,0 1 0,0 0 0,-2 2 0,0-1 0,10 24 0,8 25-1365,-19-39-5461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5.719"/>
    </inkml:context>
    <inkml:brush xml:id="br0">
      <inkml:brushProperty name="width" value="0.05" units="cm"/>
      <inkml:brushProperty name="height" value="0.05" units="cm"/>
    </inkml:brush>
  </inkml:definitions>
  <inkml:trace contextRef="#ctx0" brushRef="#br0">186 184 24575,'-9'1'0,"1"0"0,-1 0 0,1 1 0,0-1 0,-1 2 0,1-1 0,0 1 0,0 1 0,1 0 0,-1 0 0,1 0 0,-1 1 0,-8 8 0,12-11 0,1 1 0,0 0 0,0-1 0,0 1 0,1 1 0,-1-1 0,1 0 0,0 1 0,0-1 0,0 1 0,0 0 0,0 0 0,1-1 0,0 1 0,0 0 0,0 0 0,0 0 0,1 0 0,-1 1 0,1-1 0,0 0 0,0 0 0,1 0 0,-1 0 0,1 0 0,0 0 0,0 0 0,0 0 0,3 6 0,2 0 0,0 1 0,0-2 0,1 1 0,1-1 0,0 0 0,0-1 0,0 1 0,1-2 0,0 1 0,1-1 0,0-1 0,0 0 0,0 0 0,1-1 0,0 0 0,0-1 0,0 0 0,0-1 0,1 0 0,-1-1 0,1 0 0,0-1 0,-1 0 0,1-1 0,0 0 0,0-1 0,-1 0 0,23-6 0,-31 7 0,0-1 0,0 0 0,0 0 0,-1 0 0,1 0 0,0 0 0,0-1 0,-1 1 0,1-1 0,-1 0 0,1 0 0,-1 0 0,0 0 0,1 0 0,-1 0 0,0-1 0,-1 1 0,1-1 0,0 1 0,-1-1 0,1 0 0,-1 1 0,0-1 0,0 0 0,0 0 0,0 0 0,0 0 0,-1 0 0,0 0 0,1 0 0,-1 0 0,0 0 0,0 0 0,-1-1 0,0-4 0,-2-3 0,0-1 0,-1 1 0,0 0 0,-1 0 0,0 1 0,0 0 0,-1-1 0,-9-10 0,-2-1 0,-1 1 0,0 1 0,-1 0 0,-36-26 0,41 35 0,-2 0 0,1 2 0,-1 0 0,0 1 0,-1 0 0,0 1 0,-34-8 0,47 14 0,1 0 0,0 1 0,-1 0 0,1-1 0,0 1 0,-1 1 0,1-1 0,0 0 0,-1 1 0,1 0 0,0 0 0,-4 1 0,6-2 0,0 1 0,0 0 0,0-1 0,0 1 0,0 0 0,1-1 0,-1 1 0,0 0 0,0 0 0,1 0 0,-1 0 0,0-1 0,1 1 0,-1 0 0,1 0 0,-1 0 0,1 0 0,0 0 0,-1 1 0,1-1 0,0 0 0,0 0 0,0 0 0,0 0 0,0 0 0,0 0 0,0 0 0,0 0 0,0 0 0,0 1 0,1-1 0,-1 0 0,0 0 0,1 0 0,-1 0 0,1 0 0,-1 0 0,1 0 0,0 1 0,3 4 0,0-1 0,1 1 0,-1 0 0,1-1 0,0 0 0,0 0 0,1-1 0,-1 1 0,1-1 0,0-1 0,0 1 0,1-1 0,6 3 0,17 7 0,46 12 0,-65-22 0,15 4 0,1 0 0,1-2 0,44 3 0,-55-7 0,0-2 0,0 1 0,-1-2 0,1 0 0,0-2 0,-1 1 0,20-8 0,-32 9 0,0 0 0,0 0 0,0 0 0,-1 0 0,1 0 0,-1-1 0,1 1 0,-1-1 0,0 0 0,0 0 0,0 0 0,-1-1 0,1 1 0,-1-1 0,1 1 0,-1-1 0,0 0 0,-1 0 0,1 0 0,-1 0 0,1 0 0,0-7 0,-1 5 0,-1-1 0,1 0 0,-1 0 0,0 1 0,-1-1 0,0 0 0,0 1 0,0-1 0,-1 1 0,0-1 0,0 1 0,-1 0 0,-4-9 0,7 15 0,0-1 0,0 1 0,0 0 0,0 0 0,0 0 0,0-1 0,0 1 0,0 0 0,0 0 0,0 0 0,0 0 0,0-1 0,-1 1 0,1 0 0,0 0 0,0 0 0,0 0 0,0-1 0,0 1 0,0 0 0,0 0 0,0 0 0,-1 0 0,1 0 0,0 0 0,0-1 0,0 1 0,0 0 0,0 0 0,-1 0 0,1 0 0,0 0 0,0 0 0,0 0 0,0 0 0,-1 0 0,1 0 0,0 0 0,0 0 0,0 0 0,-1 0 0,1 0 0,0 0 0,0 0 0,0 0 0,0 0 0,-1 0 0,1 0 0,0 0 0,0 0 0,0 0 0,-1 0 0,0 13 0,4 19 0,7 4 0,0 0 0,2 0 0,2-2 0,22 41 0,-29-62 0,0 0 0,1-1 0,0 0 0,1-1 0,1 0 0,0 0 0,0-1 0,1 0 0,0-1 0,1 0 0,0-1 0,0 0 0,26 11 0,-33-16 0,1-2 0,0 1 0,-1 0 0,1-1 0,0 0 0,0-1 0,0 1 0,0-1 0,0 0 0,0-1 0,0 1 0,0-1 0,0 0 0,-1-1 0,1 1 0,6-4 0,-4 2 0,-1-2 0,0 1 0,1-1 0,-1 0 0,-1 0 0,1-1 0,-1 0 0,0 0 0,-1 0 0,7-10 0,-1 0 0,-1-1 0,-1 0 0,0-1 0,-1 0 0,-1-1 0,-1 1 0,-1-1 0,0 0 0,1-21 0,-2-27 0,-4 61 0,-1 0 0,1 1 0,-1-1 0,0 0 0,-1 1 0,1-1 0,-1 1 0,0-1 0,-4-7 0,6 13 0,-1-1 0,1 1 0,0 0 0,0-1 0,0 1 0,-1-1 0,1 1 0,0-1 0,-1 1 0,1-1 0,0 1 0,-1 0 0,1-1 0,0 1 0,-1 0 0,1-1 0,-1 1 0,1 0 0,-1 0 0,1-1 0,0 1 0,-1 0 0,1 0 0,-1 0 0,1-1 0,-1 1 0,1 0 0,-1 0 0,0 0 0,1 0 0,-1 0 0,1 0 0,-1 0 0,1 0 0,-1 1 0,1-1 0,-1 0 0,1 0 0,-1 0 0,1 0 0,-1 1 0,1-1 0,0 0 0,-1 0 0,1 1 0,-1-1 0,1 0 0,0 1 0,-1-1 0,1 1 0,0-1 0,-1 0 0,1 1 0,0-1 0,-1 1 0,1-1 0,0 1 0,0-1 0,0 1 0,-1-1 0,1 1 0,-11 34 0,8-13 0,0-1 0,2 0 0,0 1 0,2-1 0,0 1 0,1-1 0,9 34 0,-9-45 0,1 0 0,0-1 0,1 1 0,0-1 0,0 0 0,1 0 0,0-1 0,0 1 0,1-1 0,1 0 0,-1 0 0,1-1 0,0 0 0,1 0 0,0-1 0,0 0 0,0 0 0,13 6 0,-14-10 0,-1 0 0,1 0 0,0-1 0,0 0 0,0 0 0,0 0 0,0-1 0,0 0 0,0 0 0,0-1 0,0 0 0,0 0 0,0-1 0,-1 0 0,1 0 0,0-1 0,-1 1 0,0-1 0,0-1 0,11-6 0,-5 2 0,0-1 0,0 0 0,-1-1 0,0 0 0,-1 0 0,0-1 0,-1-1 0,16-24 0,-14 16 0,-1-2 0,-1 1 0,-1-1 0,0-1 0,-2 1 0,-1-1 0,-1 0 0,0 0 0,-1-34 0,-3 52 0,0 1 0,0 0 0,-1 0 0,1 0 0,-1 0 0,0 0 0,-1 0 0,1 0 0,-1 0 0,0 0 0,1 0 0,-2 1 0,1-1 0,0 1 0,-1 0 0,-4-5 0,6 6 0,-1 1 0,0 0 0,0 0 0,1 0 0,-1 0 0,0 1 0,0-1 0,0 0 0,0 1 0,0-1 0,0 1 0,0 0 0,0-1 0,0 1 0,0 0 0,0 0 0,0 1 0,0-1 0,0 0 0,0 1 0,0-1 0,0 1 0,0-1 0,0 1 0,0 0 0,0 0 0,1 0 0,-1 0 0,0 0 0,1 0 0,-1 1 0,1-1 0,-1 1 0,1-1 0,-2 2 0,-1 1 0,1-1 0,0 0 0,-1 1 0,1-1 0,1 1 0,-1 0 0,0 0 0,1 0 0,0 0 0,0 1 0,0-1 0,1 1 0,-1-1 0,1 1 0,0-1 0,0 1 0,1 0 0,-1-1 0,1 1 0,0 0 0,1 0 0,-1-1 0,1 1 0,0 0 0,0-1 0,0 1 0,0-1 0,1 1 0,0-1 0,3 6 0,2 1 0,0 1 0,2-1 0,-1-1 0,1 1 0,0-2 0,1 1 0,1-1 0,-1-1 0,17 11 0,31 14 0,-42-25 0,0 1 0,-1 0 0,0 1 0,-1 1 0,23 21 0,-36-31 0,0 0 0,1 0 0,-1 1 0,0-1 0,0 1 0,0-1 0,0 1 0,0 0 0,0-1 0,0 1 0,-1 0 0,1-1 0,0 1 0,-1 0 0,0 0 0,1 0 0,-1-1 0,0 1 0,0 0 0,0 0 0,0 0 0,0 0 0,-1 0 0,1-1 0,0 1 0,-1 0 0,1 0 0,-1 0 0,0-1 0,0 1 0,1 0 0,-1-1 0,0 1 0,-1-1 0,1 1 0,0-1 0,0 0 0,-1 1 0,1-1 0,0 0 0,-3 1 0,-2 3 0,-1-1 0,1 0 0,-1 0 0,0-1 0,-1 0 0,1 0 0,0-1 0,-13 3 0,-8-1-227,1-2-1,-1-1 1,1 0-1,-1-3 1,-53-8-1,44 3-6598</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6.139"/>
    </inkml:context>
    <inkml:brush xml:id="br0">
      <inkml:brushProperty name="width" value="0.05" units="cm"/>
      <inkml:brushProperty name="height" value="0.05" units="cm"/>
    </inkml:brush>
  </inkml:definitions>
  <inkml:trace contextRef="#ctx0" brushRef="#br0">130 288 24575,'1'1'0,"-1"-1"0,0 1 0,0 0 0,0-1 0,1 1 0,-1 0 0,0-1 0,1 1 0,-1-1 0,1 1 0,-1-1 0,1 1 0,-1-1 0,1 1 0,-1-1 0,1 1 0,-1-1 0,1 1 0,-1-1 0,1 0 0,0 1 0,-1-1 0,1 0 0,0 0 0,-1 0 0,1 1 0,0-1 0,-1 0 0,1 0 0,0 0 0,-1 0 0,1 0 0,0 0 0,-1 0 0,1 0 0,1-1 0,29-3 0,-29 3 0,27-5 0,0-2 0,-1-1 0,32-14 0,-50 19 0,-1-1 0,0 0 0,0 0 0,0-1 0,0 0 0,-1 0 0,0-1 0,-1 0 0,1-1 0,-1 0 0,-1 0 0,9-14 0,-13 19 0,0 0 0,-1 0 0,1 0 0,-1 0 0,0-1 0,0 1 0,0 0 0,-1-1 0,1 1 0,-1-1 0,0 1 0,0 0 0,0-1 0,0 1 0,-1-1 0,1 1 0,-1-1 0,0 1 0,0 0 0,0-1 0,0 1 0,-1 0 0,1 0 0,-1 0 0,0 0 0,0 0 0,0 0 0,0 1 0,0-1 0,-1 1 0,1-1 0,-1 1 0,0 0 0,-5-3 0,-1-1 0,0 0 0,-1 1 0,0 1 0,0 0 0,0 0 0,0 1 0,-1 0 0,0 1 0,1 0 0,-13-1 0,9 3 0,0 1 0,0 0 0,0 1 0,0 0 0,1 1 0,-1 0 0,1 2 0,-1-1 0,1 2 0,0-1 0,1 2 0,0 0 0,0 0 0,-19 16 0,25-18 0,-1 0 0,1 1 0,1 0 0,-1 0 0,1 1 0,0-1 0,0 1 0,1 0 0,0 0 0,0 0 0,1 1 0,0 0 0,0-1 0,1 1 0,0 0 0,0 0 0,1 0 0,0 1 0,0-1 0,1 0 0,0 0 0,0 1 0,1-1 0,0 0 0,1 0 0,2 9 0,1-4 0,1-1 0,0-1 0,1 1 0,0-1 0,0 0 0,1-1 0,1 1 0,0-2 0,0 1 0,1-1 0,0-1 0,0 0 0,1 0 0,0-1 0,18 8 0,-2-1 0,1-2 0,1 0 0,0-3 0,1 0 0,47 7 0,10-7-1365,-10-8-5461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6.575"/>
    </inkml:context>
    <inkml:brush xml:id="br0">
      <inkml:brushProperty name="width" value="0.05" units="cm"/>
      <inkml:brushProperty name="height" value="0.05" units="cm"/>
    </inkml:brush>
  </inkml:definitions>
  <inkml:trace contextRef="#ctx0" brushRef="#br0">1 54 24575,'0'5'0,"4"1"0,7 0 0,11-2 0,10-5 0,14-3 0,13-1 0,11-3 0,7-2 0,4-3 0,-2 1 0,-5 2 0,-6 3 0,-14 3-8191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7.451"/>
    </inkml:context>
    <inkml:brush xml:id="br0">
      <inkml:brushProperty name="width" value="0.05" units="cm"/>
      <inkml:brushProperty name="height" value="0.05" units="cm"/>
    </inkml:brush>
  </inkml:definitions>
  <inkml:trace contextRef="#ctx0" brushRef="#br0">29 573 24575,'1'0'0,"1"0"0,-1 0 0,0-1 0,0 1 0,0 0 0,0 0 0,0-1 0,0 1 0,0-1 0,0 1 0,0-1 0,0 1 0,0-1 0,0 0 0,0 0 0,0 1 0,-1-1 0,1 0 0,0 0 0,0 0 0,0-2 0,12-26 0,-12 27 0,-1 0 0,1 0 0,0-1 0,0 1 0,0 0 0,0 0 0,0 0 0,0 0 0,0 0 0,1 0 0,-1 0 0,1 0 0,0 0 0,-1 1 0,4-3 0,-4 4 0,0 0 0,-1 0 0,1 0 0,0 0 0,-1 0 0,1 0 0,0 1 0,-1-1 0,1 0 0,-1 1 0,1-1 0,-1 0 0,1 1 0,0-1 0,-1 1 0,1-1 0,-1 1 0,0-1 0,1 1 0,-1-1 0,1 1 0,-1-1 0,0 1 0,1 0 0,-1-1 0,0 1 0,0-1 0,1 2 0,8 22 0,-7-20 0,85 273 0,-66-196 0,-21-81 0,0 0 0,0 0 0,0 0 0,0 0 0,0 0 0,0 0 0,0 0 0,0 0 0,0 0 0,0 0 0,0 0 0,0 0 0,-1 0 0,1 0 0,0 0 0,0 0 0,0 0 0,0 0 0,0 0 0,0 0 0,0 0 0,0 0 0,0 0 0,0 0 0,0 0 0,0 0 0,0 0 0,0 0 0,0 0 0,0 0 0,0 0 0,-1 0 0,1 0 0,0 0 0,0 0 0,0 0 0,0 0 0,0 0 0,0 0 0,0 0 0,0 0 0,0 0 0,0 0 0,0 0 0,0 0 0,0 0 0,-8-9 0,-7-16 0,-28-63 0,-49-143 0,77 183 0,2 0 0,2-1 0,3 0 0,-4-97 0,12 129 0,0 0 0,2 0 0,0 0 0,1 1 0,0-1 0,9-21 0,-11 33 0,1 1 0,0 0 0,0 0 0,0 0 0,1 0 0,0 1 0,-1-1 0,1 0 0,1 1 0,-1 0 0,0 0 0,5-3 0,-5 4 0,0 1 0,0-1 0,0 1 0,0 0 0,0 0 0,1 1 0,-1-1 0,0 0 0,0 1 0,1 0 0,-1 0 0,0 0 0,0 0 0,1 0 0,-1 1 0,0 0 0,0-1 0,0 1 0,4 2 0,8 3 0,1 1 0,-1 1 0,0 0 0,-1 1 0,0 1 0,0 0 0,-1 1 0,-1 0 0,22 25 0,-19-18 0,-1 1 0,0 0 0,-1 1 0,-2 0 0,0 1 0,13 36 0,-21-46 0,0 1 0,0-1 0,-1 1 0,-1 0 0,0 0 0,-1-1 0,0 1 0,0 0 0,-2 0 0,1-1 0,-2 1 0,1-1 0,-1 1 0,-1-1 0,0 0 0,-1 0 0,0 0 0,-1-1 0,0 0 0,0 0 0,-1 0 0,0-1 0,-1 0 0,0-1 0,-1 1 0,1-2 0,-2 1 0,-12 8 0,20-15 0,1-1 0,0 1 0,-1 0 0,1 0 0,0 0 0,0 0 0,-1 0 0,1 0 0,0 0 0,0 0 0,0 0 0,-1 3 0,2-3 0,0-1 0,0 0 0,0 1 0,0-1 0,0 0 0,0 1 0,0-1 0,1 0 0,-1 0 0,0 1 0,0-1 0,0 0 0,0 1 0,1-1 0,-1 0 0,0 0 0,0 0 0,1 1 0,-1-1 0,0 0 0,0 0 0,1 0 0,-1 1 0,0-1 0,1 0 0,-1 0 0,0 0 0,1 0 0,-1 0 0,0 0 0,1 0 0,-1 0 0,0 0 0,1 0 0,-1 0 0,49 1 0,-35-2 0,-14 1 0,39-1 0,1 1 0,71 11 0,-101-9 0,0 0 0,0 0 0,-1 1 0,1 0 0,-1 1 0,0 0 0,1 0 0,-2 1 0,1 0 0,-1 1 0,0 0 0,0 0 0,0 0 0,-1 1 0,0 1 0,12 14 0,-17-18 0,0 0 0,0-1 0,0 1 0,0 0 0,-1 0 0,1 0 0,-1 0 0,0 0 0,0 1 0,-1-1 0,1 0 0,-1 0 0,0 1 0,0-1 0,0 0 0,-1 0 0,-1 8 0,0-5 0,-1-1 0,0 0 0,0 0 0,0 0 0,0-1 0,-1 1 0,0-1 0,0 1 0,-1-1 0,-7 6 0,-1 0 0,0-1 0,-1 0 0,0-1 0,0-1 0,-1 0 0,0-1 0,0-1 0,-24 7 0,19-8 0,0-1 0,-1-1 0,-31 1 0,45-4 0,0 0 0,0 0 0,-1-1 0,1 0 0,0 0 0,0-1 0,0 0 0,0 0 0,0 0 0,0-1 0,1 0 0,-1-1 0,-8-6 0,12 8-76,1 0 1,0 0-1,0-1 0,-1 1 0,1-1 0,1 1 0,-1-1 0,0 0 1,1 0-1,-1 1 0,1-1 0,0 0 0,0 0 0,0-1 1,1 1-1,-1 0 0,0-3 0,1-24-6750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7.806"/>
    </inkml:context>
    <inkml:brush xml:id="br0">
      <inkml:brushProperty name="width" value="0.05" units="cm"/>
      <inkml:brushProperty name="height" value="0.05" units="cm"/>
    </inkml:brush>
  </inkml:definitions>
  <inkml:trace contextRef="#ctx0" brushRef="#br0">1 54 24575,'1'0'0,"-1"0"0,1 1 0,-1-1 0,1 0 0,-1 0 0,1 0 0,-1 0 0,1 1 0,-1-1 0,1 0 0,-1 1 0,1-1 0,-1 0 0,1 1 0,-1-1 0,0 0 0,1 1 0,-1-1 0,0 1 0,1-1 0,-1 1 0,0-1 0,1 1 0,-1-1 0,0 1 0,0-1 0,0 1 0,1-1 0,-1 1 0,0-1 0,0 1 0,0-1 0,0 1 0,0 0 0,0 0 0,-2 26 0,1-15 0,1 3 0,1 0 0,1-1 0,0 0 0,1 1 0,1-1 0,0 0 0,1 0 0,0-1 0,1 1 0,1-1 0,0-1 0,0 1 0,2-1 0,-1 0 0,1-1 0,1 0 0,0-1 0,1 1 0,0-2 0,0 0 0,1 0 0,0-1 0,1-1 0,0 0 0,0 0 0,0-2 0,1 1 0,28 6 0,-29-10 0,0-1 0,1 1 0,-1-2 0,0 0 0,1-1 0,-1 0 0,0-1 0,0 0 0,0-1 0,0 0 0,15-7 0,-22 8 0,0-1 0,-1 0 0,1-1 0,-1 1 0,1-1 0,-1 0 0,0 0 0,0-1 0,-1 1 0,1-1 0,-1 0 0,0 0 0,0-1 0,-1 1 0,0-1 0,0 0 0,0 0 0,-1 0 0,1 0 0,-1 0 0,-1 0 0,1-1 0,-1 1 0,0-12 0,-1 4 0,-1 1 0,0 0 0,-1-1 0,-1 1 0,0 0 0,0 0 0,-2 0 0,1 1 0,-2 0 0,1-1 0,-2 2 0,0-1 0,0 1 0,-1 0 0,0 0 0,-1 1 0,0 0 0,-1 1 0,0 0 0,0 1 0,-1 0 0,-15-9 0,23 15-68,-1 1 0,1-1-1,-1 1 1,1 0 0,-1 0 0,0 0-1,1 0 1,-1 1 0,0-1 0,0 1-1,1 0 1,-1 0 0,0 0 0,0 1-1,1-1 1,-1 1 0,0 0-1,1 0 1,-8 3 0,-7 8-6758</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8.195"/>
    </inkml:context>
    <inkml:brush xml:id="br0">
      <inkml:brushProperty name="width" value="0.05" units="cm"/>
      <inkml:brushProperty name="height" value="0.05" units="cm"/>
    </inkml:brush>
  </inkml:definitions>
  <inkml:trace contextRef="#ctx0" brushRef="#br0">63 140 24575,'5'-4'0,"0"0"0,0 0 0,1 1 0,10-5 0,-11 6 0,0-1 0,0 1 0,-1-1 0,1 0 0,-1 0 0,1 0 0,5-7 0,-9 8 0,0 1 0,0-1 0,-1 1 0,1-1 0,0 1 0,-1-1 0,1 1 0,-1-1 0,0 0 0,0 1 0,1-1 0,-1 0 0,0 1 0,0-1 0,-1 0 0,1 1 0,0-1 0,0 0 0,-1 1 0,1-1 0,-1 1 0,0-1 0,1 1 0,-1-1 0,0 1 0,0-1 0,0 1 0,0 0 0,0-1 0,-2-1 0,-1 0 0,1-1 0,-1 1 0,-1-1 0,1 1 0,0 0 0,-1 1 0,0-1 0,1 1 0,-1 0 0,0 0 0,0 1 0,0-1 0,0 1 0,-1 0 0,1 0 0,0 1 0,0 0 0,-1-1 0,1 2 0,0-1 0,0 1 0,-9 1 0,14-1 0,-1-1 0,0 0 0,0 0 0,0 0 0,0 1 0,1-1 0,-1 0 0,0 1 0,0-1 0,1 1 0,-1-1 0,0 1 0,1-1 0,-1 1 0,0 0 0,1-1 0,-1 1 0,1 0 0,-1-1 0,1 1 0,-1 0 0,1 0 0,-1-1 0,1 1 0,0 0 0,0 0 0,-1 0 0,1 0 0,0-1 0,0 2 0,0 0 0,1-1 0,0 1 0,-1 0 0,1-1 0,0 1 0,0-1 0,0 0 0,0 1 0,0-1 0,0 0 0,0 0 0,1 1 0,-1-1 0,2 1 0,7 5 0,-1-1 0,2 0 0,12 6 0,187 65 0,-67-29 0,-136-45 0,1 0 0,0 1 0,-1 0 0,1 0 0,-1 1 0,7 5 0,-12-8 0,-1-1 0,0 0 0,1 0 0,-1 1 0,0-1 0,0 0 0,0 1 0,0-1 0,0 1 0,0 0 0,0-1 0,0 1 0,-1 0 0,1-1 0,0 1 0,-1 0 0,0 0 0,1 0 0,-1-1 0,0 1 0,0 0 0,0 0 0,0 0 0,-1 0 0,1-1 0,0 1 0,-1 0 0,1 0 0,-1-1 0,1 1 0,-1 0 0,0-1 0,0 1 0,-1 1 0,-5 6 0,0-1 0,0 1 0,-1-2 0,0 1 0,0-1 0,-1 0 0,0-1 0,-16 9 0,-5 1 0,-47 17 0,42-21-1365,5-4-5461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8.537"/>
    </inkml:context>
    <inkml:brush xml:id="br0">
      <inkml:brushProperty name="width" value="0.05" units="cm"/>
      <inkml:brushProperty name="height" value="0.05" units="cm"/>
    </inkml:brush>
  </inkml:definitions>
  <inkml:trace contextRef="#ctx0" brushRef="#br0">3 259 24575,'4'0'0,"7"0"0,6 0 0,-1 5 0,3 5 0,-2 7 0,0 4 0,-2 4 0,0 7 0,3 2 0,-2 5 0,1 0 0,-2 3 0,0 0 0,-2-4 0,2-3 0,-2-8-8191</inkml:trace>
  <inkml:trace contextRef="#ctx0" brushRef="#br0" timeOffset="1">57 149 24575,'0'-9'0,"-5"-8"0,-5-10 0,-2-6 0,-4-1 0,2 5-8191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8.909"/>
    </inkml:context>
    <inkml:brush xml:id="br0">
      <inkml:brushProperty name="width" value="0.05" units="cm"/>
      <inkml:brushProperty name="height" value="0.05" units="cm"/>
    </inkml:brush>
  </inkml:definitions>
  <inkml:trace contextRef="#ctx0" brushRef="#br0">1 0 24575,'1'5'0,"1"-1"0,0 1 0,0-1 0,1 1 0,-1-1 0,1 0 0,0 0 0,0-1 0,0 1 0,7 5 0,2 5 0,60 65 0,9 12 0,-81-91 0,0 1 0,0-1 0,0 1 0,0-1 0,0 1 0,1-1 0,-1 0 0,0 1 0,0-1 0,1 1 0,-1-1 0,0 0 0,1 1 0,-1-1 0,0 0 0,1 1 0,-1-1 0,0 0 0,1 0 0,-1 1 0,1-1 0,-1 0 0,1 0 0,-1 0 0,0 0 0,1 0 0,-1 1 0,1-1 0,-1 0 0,1 0 0,-1 0 0,1 0 0,-1 0 0,1 0 0,-1-1 0,1 1 0,-1 0 0,1 0 0,-1 0 0,0 0 0,1 0 0,-1-1 0,1 1 0,-1 0 0,0 0 0,1-1 0,-1 1 0,1 0 0,-1-1 0,0 1 0,1 0 0,-1-1 0,0 1 0,0 0 0,1-1 0,-1 1 0,0-1 0,0 1 0,0-1 0,1 1 0,-1 0 0,0-2 0,9-40 0,-6 22 0,0 11 0,0 1 0,0 0 0,1 0 0,0 0 0,0 0 0,1 1 0,9-13 0,-12 18 0,-1 1 0,1-1 0,-1 0 0,1 1 0,-1-1 0,1 1 0,0 0 0,0-1 0,0 1 0,0 0 0,0 0 0,0 0 0,0 1 0,0-1 0,0 0 0,0 1 0,0-1 0,0 1 0,1 0 0,-1 0 0,0 0 0,0 0 0,1 0 0,-1 0 0,0 0 0,0 1 0,0-1 0,0 1 0,0 0 0,1-1 0,-1 1 0,0 0 0,-1 0 0,1 1 0,0-1 0,2 2 0,2 2 0,-1 0 0,1 0 0,-1 1 0,0 0 0,-1 0 0,1 0 0,4 11 0,24 54 0,-8-14 0,7-4-1365,-17-34-5461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9.592"/>
    </inkml:context>
    <inkml:brush xml:id="br0">
      <inkml:brushProperty name="width" value="0.05" units="cm"/>
      <inkml:brushProperty name="height" value="0.05" units="cm"/>
    </inkml:brush>
  </inkml:definitions>
  <inkml:trace contextRef="#ctx0" brushRef="#br0">13 390 24575,'-1'-1'0,"0"1"0,0-1 0,0 0 0,0 0 0,0 0 0,1 0 0,-1 0 0,0 0 0,1 0 0,-1 0 0,1 0 0,-1 0 0,1 0 0,-1 0 0,1 0 0,0 0 0,-1-1 0,1 1 0,0 0 0,0 0 0,0 0 0,0-1 0,0 1 0,0 0 0,0 0 0,1-3 0,0 3 0,0-1 0,0 1 0,1 0 0,-1 0 0,0-1 0,1 1 0,-1 0 0,1 0 0,-1 0 0,1 0 0,0 0 0,-1 1 0,1-1 0,0 0 0,2 0 0,9-2 0,0 1 0,0 0 0,21 0 0,28 0 0,114-17 0,-174 19 0,1-1 0,0 1 0,-1-1 0,1 0 0,0 0 0,-1 0 0,0 0 0,1 0 0,-1 0 0,1-1 0,-1 1 0,0-1 0,0 0 0,0 0 0,0 0 0,0 0 0,-1 0 0,1 0 0,1-3 0,-2 3 0,-1 1 0,1-1 0,-1 0 0,0 0 0,0 1 0,0-1 0,0 0 0,0 0 0,0 1 0,-1-1 0,1 0 0,0 1 0,-1-1 0,0 0 0,1 1 0,-1-1 0,0 0 0,0 1 0,0-1 0,0 1 0,0 0 0,0-1 0,0 1 0,0 0 0,-1 0 0,1-1 0,0 1 0,-1 0 0,1 0 0,-4-1 0,-9-7 0,0 0 0,-1 1 0,0 1 0,-29-10 0,35 14 0,0 1 0,0-1 0,-1 1 0,1 1 0,0 0 0,-1 0 0,1 1 0,-1 0 0,-18 3 0,24-2 0,0 0 0,-1 1 0,1-1 0,0 1 0,0 0 0,1 0 0,-1 0 0,0 0 0,1 1 0,-1 0 0,1-1 0,0 1 0,0 1 0,0-1 0,0 0 0,0 1 0,1-1 0,0 1 0,-1 0 0,1 0 0,1 0 0,-1 0 0,1 0 0,-1 0 0,1 0 0,0 0 0,1 1 0,-1-1 0,1 0 0,0 1 0,0 8 0,1 0 0,1 0 0,0 0 0,1 0 0,0-1 0,1 1 0,0-1 0,1 0 0,0 0 0,10 15 0,-10-19 0,0 0 0,1-1 0,0 0 0,0 0 0,0 0 0,1-1 0,0 0 0,1 0 0,-1-1 0,1 0 0,0 0 0,11 4 0,-6-4 0,-1-1 0,0 0 0,1-1 0,0-1 0,0 0 0,-1 0 0,1-1 0,16-2 0,-8 0 0,0-2 0,0 0 0,0-1 0,-1-1 0,1-2 0,-1 1 0,0-2 0,-1-1 0,0-1 0,29-18 0,-39 20 0,0 1 0,-1-1 0,0 0 0,0-1 0,0 0 0,-1 0 0,-1 0 0,0-1 0,0 0 0,-1 0 0,0-1 0,-1 1 0,0-1 0,0 0 0,-1-1 0,-1 1 0,0 0 0,1-14 0,-3 14 0,1 0 0,-2-1 0,1 1 0,-1 0 0,-1 0 0,0 0 0,-1 0 0,0 1 0,0-1 0,-1 1 0,-1 0 0,0 0 0,0 0 0,-1 0 0,0 1 0,0 0 0,-1 0 0,-16-14 0,17 18 0,-1 0 0,1 1 0,-1 0 0,0 0 0,-1 1 0,1 0 0,0 0 0,-14-2 0,19 4 0,-1 0 0,1 1 0,-1 0 0,0 0 0,1 0 0,-1 0 0,1 0 0,-1 0 0,0 1 0,1-1 0,-1 1 0,-4 1 0,6-1 0,-1 0 0,1 0 0,0 0 0,0 0 0,0 0 0,0 0 0,0 0 0,0 1 0,0-1 0,0 0 0,0 0 0,0 1 0,1-1 0,-1 1 0,0-1 0,1 1 0,-1-1 0,1 1 0,0-1 0,-1 1 0,1-1 0,0 1 0,0 2 0,1 1 0,-1 0 0,1 1 0,0-1 0,0 0 0,0 0 0,1 1 0,0-1 0,0 0 0,0-1 0,1 1 0,-1 0 0,1-1 0,5 6 0,6 8 0,31 28 0,-36-37 0,69 59 0,2-3 0,126 76 0,-109-78 0,-92-59 0,1 0 0,-1 0 0,0 1 0,0-1 0,-1 1 0,7 8 0,-11-13 0,1 1 0,-1-1 0,0 0 0,0 1 0,1-1 0,-1 1 0,0-1 0,0 0 0,0 1 0,1-1 0,-1 1 0,0-1 0,0 1 0,0-1 0,0 1 0,0-1 0,0 1 0,0-1 0,0 1 0,0-1 0,0 0 0,0 1 0,0-1 0,-1 1 0,1-1 0,0 1 0,0-1 0,0 1 0,-1-1 0,1 0 0,0 1 0,0-1 0,-1 1 0,-1 0 0,0-1 0,1 1 0,-1 0 0,0-1 0,0 0 0,0 1 0,0-1 0,0 0 0,0 0 0,0 0 0,0 0 0,0 0 0,-3-1 0,-22-3 0,0 0 0,-50-17 0,69 19 0,1-1 0,-1 0 0,1 0 0,0 0 0,0-1 0,1-1 0,-1 1 0,1-1 0,0 0 0,0 0 0,0-1 0,1 1 0,0-2 0,-8-11 0,11 14 5,1 0-1,0 0 1,0 1 0,0-1-1,0 0 1,1 0-1,0 0 1,-1 0 0,2 0-1,-1 0 1,0 0-1,1 0 1,0 0-1,-1 0 1,2 1 0,-1-1-1,0 0 1,1 0-1,0 1 1,-1-1 0,1 1-1,1 0 1,-1-1-1,6-4 1,5-8-334,1 1 1,1 1-1,21-17 0,-33 28 164,34-26-6661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41.874"/>
    </inkml:context>
    <inkml:brush xml:id="br0">
      <inkml:brushProperty name="width" value="0.05" units="cm"/>
      <inkml:brushProperty name="height" value="0.05" units="cm"/>
    </inkml:brush>
  </inkml:definitions>
  <inkml:trace contextRef="#ctx0" brushRef="#br0">1 23 24575,'0'-5'0,"4"-5"0,7 2 0,6 8 0,-1 9 0,3 12 0,7 11 0,3 10 0,7 7 0,1 9 0,0 4 0,2-3 0,-1-4 0,-2-5 0,-2-8 0,-7-10-8191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9.920"/>
    </inkml:context>
    <inkml:brush xml:id="br0">
      <inkml:brushProperty name="width" value="0.05" units="cm"/>
      <inkml:brushProperty name="height" value="0.05" units="cm"/>
    </inkml:brush>
  </inkml:definitions>
  <inkml:trace contextRef="#ctx0" brushRef="#br0">133 75 24575,'2'-2'0,"-1"1"0,1-1 0,-1 0 0,1 1 0,-1-1 0,0 0 0,0 0 0,0 0 0,0 0 0,0 0 0,-1 0 0,1-1 0,-1 1 0,1 0 0,-1 0 0,0 0 0,0 0 0,0-1 0,0 1 0,0 0 0,-1-5 0,1 6 0,-1 0 0,1-1 0,-1 1 0,0-1 0,1 1 0,-1 0 0,0 0 0,0-1 0,0 1 0,0 0 0,0 0 0,0 0 0,0 0 0,0 0 0,0 0 0,0 0 0,-1 1 0,1-1 0,0 0 0,-1 1 0,1-1 0,-1 1 0,1-1 0,0 1 0,-1 0 0,1-1 0,-1 1 0,1 0 0,-1 0 0,1 0 0,-1 0 0,1 0 0,-2 1 0,-2-1 0,0 1 0,0 0 0,0 0 0,0 0 0,0 1 0,1-1 0,-1 1 0,1 0 0,-1 1 0,1-1 0,0 1 0,0 0 0,0 0 0,0 0 0,0 0 0,1 1 0,0 0 0,-1-1 0,1 1 0,1 0 0,-1 1 0,0-1 0,-1 5 0,2-2 0,0-1 0,0 1 0,0 0 0,1 0 0,0 0 0,1 0 0,-1 0 0,1 0 0,1 0 0,-1 0 0,1 0 0,0 0 0,1 0 0,0-1 0,0 1 0,3 6 0,6 11 0,0-1 0,2-1 0,1 0 0,29 36 0,78 72 0,-43-49 0,-71-73 0,-1-1 0,1 1 0,-1 1 0,-1-1 0,1 1 0,-1 0 0,5 16 0,-9-23 0,0 1 0,0-1 0,-1 1 0,0-1 0,1 1 0,-1-1 0,0 1 0,0-1 0,0 1 0,0-1 0,-1 1 0,1-1 0,-1 1 0,1-1 0,-1 0 0,0 1 0,0-1 0,0 0 0,0 1 0,-1-1 0,1 0 0,0 0 0,-1 0 0,0 0 0,1 0 0,-1-1 0,0 1 0,0 0 0,0-1 0,0 1 0,0-1 0,0 0 0,-1 0 0,1 0 0,0 0 0,-4 1 0,-10 3-273,1-1 0,-1 0 0,1-1 0,-28 1 0,-15 0-6553</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21.575"/>
    </inkml:context>
    <inkml:brush xml:id="br0">
      <inkml:brushProperty name="width" value="0.05" units="cm"/>
      <inkml:brushProperty name="height" value="0.05" units="cm"/>
    </inkml:brush>
  </inkml:definitions>
  <inkml:trace contextRef="#ctx0" brushRef="#br0">27 157 24575,'0'-2'0,"0"0"0,-1 1 0,1-1 0,-1 1 0,1-1 0,-1 1 0,0-1 0,1 1 0,-1-1 0,0 1 0,0 0 0,-2-3 0,3 4 0,0 0 0,-1 0 0,1-1 0,0 1 0,0 0 0,0 0 0,-1-1 0,1 1 0,0 0 0,-1 0 0,1 0 0,0-1 0,0 1 0,-1 0 0,1 0 0,0 0 0,-1 0 0,1 0 0,0 0 0,-1 0 0,1 0 0,0 0 0,-1 0 0,1 0 0,0 0 0,-1 0 0,1 0 0,0 0 0,-1 0 0,1 0 0,0 0 0,-1 0 0,1 0 0,0 1 0,-1-1 0,1 0 0,0 0 0,0 0 0,-1 1 0,1-1 0,0 0 0,0 0 0,-1 1 0,1-1 0,0 0 0,0 0 0,0 1 0,-1-1 0,1 0 0,0 1 0,0-1 0,0 0 0,0 1 0,0-1 0,0 0 0,0 1 0,0-1 0,0 0 0,0 1 0,0-1 0,0 0 0,0 1 0,0-1 0,0 1 0,-1 10 0,0 1 0,1 0 0,0 0 0,1-1 0,0 1 0,1-1 0,0 1 0,1-1 0,0 1 0,1-1 0,0 0 0,10 18 0,-14-29 0,0 0 0,0 1 0,0-1 0,1 0 0,-1 1 0,0-1 0,0 0 0,0 1 0,1-1 0,-1 0 0,0 0 0,1 1 0,-1-1 0,0 0 0,0 0 0,1 1 0,-1-1 0,0 0 0,1 0 0,-1 0 0,1 0 0,-1 0 0,0 1 0,1-1 0,-1 0 0,0 0 0,1 0 0,-1 0 0,1 0 0,-1 0 0,1 0 0,5-11 0,-3-18 0,-3 24 0,0-1 0,-1 1 0,0 0 0,0-1 0,0 1 0,-1 0 0,0 0 0,0 0 0,-2-5 0,4 10 0,0 0 0,0 0 0,0 0 0,0 0 0,0-1 0,-1 1 0,1 0 0,0 0 0,0 0 0,0 0 0,0 0 0,0 0 0,0 0 0,0 0 0,0 0 0,0-1 0,0 1 0,0 0 0,-1 0 0,1 0 0,0 0 0,0 0 0,0 0 0,0 0 0,0 0 0,0 0 0,0 0 0,-1 0 0,1 0 0,0 0 0,0 0 0,0 0 0,0 0 0,0 0 0,0 0 0,-1 0 0,1 0 0,0 0 0,0 0 0,0 0 0,0 0 0,0 0 0,0 0 0,0 0 0,0 0 0,-1 0 0,1 1 0,0-1 0,0 0 0,0 0 0,0 0 0,0 0 0,0 0 0,0 0 0,0 0 0,0 0 0,0 1 0,0-1 0,0 0 0,0 0 0,-1 0 0,-2 13 0,-1 16 0,4-8 0,1-1 0,1 1 0,0-1 0,2 1 0,11 37 0,-11-45 0,1-1 0,0 0 0,0 0 0,1-1 0,1 0 0,0 0 0,0 0 0,1-1 0,1 0 0,14 14 0,-15-18 0,1-1 0,0 0 0,1 0 0,-1 0 0,1-2 0,-1 1 0,1-1 0,0 0 0,1-1 0,-1 0 0,0-1 0,1 0 0,-1-1 0,0 0 0,15-2 0,-18 2 0,1-1 0,-1 0 0,0 0 0,0-1 0,0 0 0,0 0 0,0-1 0,-1 0 0,1 0 0,-1 0 0,1-1 0,-1 0 0,0 0 0,-1-1 0,1 1 0,-1-1 0,0-1 0,0 1 0,0-1 0,-1 1 0,0-1 0,5-9 0,-4 0 0,-1 1 0,0 0 0,-1-1 0,0 0 0,-2 0 0,1-20 0,-7-90 0,4 118 0,-3-32 0,4 37 0,-1 0 0,1 1 0,0-1 0,-1 0 0,1 0 0,-1 0 0,0 0 0,0 1 0,0-1 0,0 0 0,0 1 0,0-1 0,0 0 0,0 1 0,-2-2 0,3 3 0,0 0 0,-1 0 0,1 0 0,0 0 0,0 0 0,-1 0 0,1 0 0,0 1 0,0-1 0,0 0 0,-1 0 0,1 0 0,0 0 0,0 0 0,0 1 0,-1-1 0,1 0 0,0 0 0,0 0 0,0 1 0,0-1 0,0 0 0,-1 0 0,1 1 0,0-1 0,0 0 0,0 0 0,0 0 0,0 1 0,0-1 0,0 0 0,0 0 0,0 1 0,0-1 0,0 0 0,0 0 0,0 1 0,0-1 0,0 0 0,0 0 0,0 1 0,1-1 0,-1 15 0,3 3 0,0 0 0,1 0 0,1 0 0,1-1 0,1 0 0,0 0 0,1 0 0,0-1 0,2 0 0,0 0 0,1-1 0,0-1 0,1 0 0,23 20 0,-27-26 0,1-1 0,0 0 0,0 0 0,1-1 0,0 0 0,0-1 0,0 0 0,1-1 0,0 0 0,0 0 0,0-1 0,0-1 0,0 0 0,1 0 0,-1-1 0,0-1 0,1 0 0,-1 0 0,1-1 0,-1-1 0,0 0 0,0 0 0,1-1 0,17-8 0,-21 8 0,1-1 0,-1 0 0,0-1 0,-1 0 0,1 0 0,-1-1 0,0 0 0,0 0 0,-1 0 0,0-1 0,0 0 0,-1 0 0,1-1 0,-2 0 0,1 0 0,-1 0 0,5-11 0,-6 8 0,0-1 0,-1 1 0,0 0 0,-1 0 0,0-1 0,-1 1 0,0-1 0,0 1 0,-2 0 0,1-1 0,-1 1 0,-1 0 0,-5-16 0,1 9 0,0 1 0,-1 0 0,-1 1 0,-1 0 0,0 0 0,-1 1 0,0 0 0,-16-14 0,20 22 0,0 0 0,0 1 0,0 0 0,-1 0 0,0 0 0,0 1 0,-1 1 0,0-1 0,1 1 0,-1 1 0,-1 0 0,1 0 0,0 1 0,-1 0 0,1 0 0,-1 1 0,-13 0 0,19 1-68,0 1 0,-1-1-1,1 1 1,0 0 0,0 0 0,0 1-1,0-1 1,0 1 0,0 0 0,0 0-1,0 0 1,1 0 0,-1 1 0,1-1-1,0 1 1,-1 0 0,1 0 0,1 0-1,-5 5 1,-5 14-6758</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22.007"/>
    </inkml:context>
    <inkml:brush xml:id="br0">
      <inkml:brushProperty name="width" value="0.05" units="cm"/>
      <inkml:brushProperty name="height" value="0.05" units="cm"/>
    </inkml:brush>
  </inkml:definitions>
  <inkml:trace contextRef="#ctx0" brushRef="#br0">242 175 24575,'1'1'0,"1"-1"0,-1 0 0,1 0 0,-1 0 0,1 0 0,-1-1 0,1 1 0,0 0 0,-1 0 0,1-1 0,-1 1 0,0-1 0,1 0 0,-1 1 0,1-1 0,-1 0 0,0 0 0,1 0 0,0-1 0,-1 1 0,-1 0 0,1 0 0,-1 0 0,0 0 0,0 0 0,0 0 0,1 0 0,-1 0 0,0 0 0,0 0 0,0 0 0,0 0 0,-1 0 0,1 0 0,0 0 0,0 0 0,-1 0 0,1 0 0,0 0 0,-1 1 0,1-1 0,-1-1 0,-4-6 0,0 1 0,0 0 0,-1 1 0,1-1 0,-10-7 0,-54-44 0,63 53 0,-1 1 0,1 0 0,-1 0 0,0 0 0,0 1 0,0 0 0,-1 1 0,1-1 0,-12-1 0,16 4 0,1 0 0,0 0 0,-1 1 0,1-1 0,-1 1 0,1-1 0,-1 1 0,1 0 0,0 0 0,-1 0 0,1 0 0,0 0 0,0 0 0,0 0 0,0 1 0,0 0 0,0-1 0,0 1 0,1 0 0,-1 0 0,0-1 0,1 1 0,0 0 0,-1 1 0,1-1 0,0 0 0,0 0 0,0 1 0,-1 3 0,-3 9 0,1 0 0,1 0 0,-3 26 0,4-27 0,1-8 0,1 0 0,-1 0 0,1 0 0,0 0 0,1 0 0,-1 0 0,1-1 0,0 1 0,1 0 0,-1 0 0,1-1 0,1 1 0,-1-1 0,4 7 0,-4-9 0,0 0 0,1-1 0,-1 1 0,0-1 0,1 1 0,0-1 0,-1 0 0,1 0 0,0 0 0,0 0 0,0-1 0,0 1 0,1-1 0,-1 1 0,0-1 0,1 0 0,-1-1 0,1 1 0,-1-1 0,1 1 0,-1-1 0,1 0 0,-1 0 0,0-1 0,6 0 0,-3 0 0,1 0 0,0-1 0,0 0 0,-1 0 0,1 0 0,-1-1 0,0 0 0,0 0 0,0-1 0,0 1 0,-1-1 0,1-1 0,-1 1 0,7-8 0,-4 2 0,0 0 0,-1-1 0,0 0 0,-1 0 0,0-1 0,6-19 0,-11 29 0,0 0 0,0-1 0,0 1 0,0 0 0,0 0 0,0 0 0,1 0 0,-1 0 0,1 1 0,1-3 0,-2 3 0,-1 1 0,1 0 0,-1 0 0,1-1 0,-1 1 0,0 0 0,1 0 0,-1 0 0,1 0 0,-1-1 0,1 1 0,-1 0 0,1 0 0,-1 0 0,1 0 0,-1 0 0,1 0 0,-1 0 0,1 1 0,-1-1 0,1 0 0,-1 0 0,1 0 0,-1 0 0,0 1 0,1-1 0,-1 0 0,1 0 0,0 1 0,3 3 0,-1 1 0,1-1 0,-1 1 0,0-1 0,0 1 0,3 9 0,-5-13 0,17 37-61,-4-9-591,24 37 0,-18-37-6174</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22.536"/>
    </inkml:context>
    <inkml:brush xml:id="br0">
      <inkml:brushProperty name="width" value="0.05" units="cm"/>
      <inkml:brushProperty name="height" value="0.05" units="cm"/>
    </inkml:brush>
  </inkml:definitions>
  <inkml:trace contextRef="#ctx0" brushRef="#br0">20 383 24575,'-2'-49'0,"-12"-79"0,12 119 0,2 1 0,-1-1 0,1 1 0,0-1 0,2-10 0,-2 17 0,0 1 0,1 0 0,-1 0 0,0-1 0,1 1 0,-1 0 0,1 0 0,0-1 0,-1 1 0,1 0 0,0 0 0,-1 0 0,1 0 0,0 0 0,0 0 0,0 0 0,2-1 0,-2 2 0,1-1 0,-1 1 0,0 0 0,1 0 0,-1-1 0,0 1 0,0 0 0,1 1 0,-1-1 0,0 0 0,1 0 0,-1 0 0,0 1 0,1-1 0,-1 1 0,0-1 0,0 1 0,0-1 0,1 1 0,-1 0 0,0-1 0,1 2 0,5 4 0,1 0 0,-1 1 0,-1 0 0,1 0 0,-1 0 0,0 1 0,-1-1 0,0 2 0,5 9 0,5 13 0,13 39 0,-20-49 0,-1 1 0,6 33 0,-12-51 0,0 1 0,0 0 0,-1 0 0,0 0 0,1 0 0,-2 0 0,1-1 0,0 1 0,-1 0 0,0 0 0,0 0 0,-1-1 0,1 1 0,-1 0 0,0-1 0,0 0 0,-1 1 0,-3 4 0,5-8 0,0 1 0,0-1 0,1 0 0,-1 0 0,0 0 0,0 0 0,-1 0 0,1-1 0,0 1 0,0 0 0,0 0 0,0-1 0,-1 1 0,1-1 0,0 1 0,-1-1 0,1 1 0,0-1 0,-1 0 0,1 0 0,0 0 0,-1 0 0,1 0 0,-1 0 0,1 0 0,0 0 0,-1 0 0,1-1 0,0 1 0,-1 0 0,1-1 0,0 1 0,-1-1 0,1 0 0,0 1 0,0-1 0,0 0 0,0 0 0,0 0 0,0 0 0,0 0 0,0 0 0,0 0 0,-1-2 0,-1-1 0,0 0 0,1 1 0,0-1 0,0-1 0,0 1 0,1 0 0,-1 0 0,1-1 0,0 1 0,1-1 0,-1 1 0,0-9 0,3 2 0,0-1 0,0 1 0,1 0 0,1 0 0,0 0 0,0 1 0,1-1 0,0 1 0,1 0 0,0 0 0,8-9 0,0 2 0,0 1 0,0 1 0,1 0 0,1 1 0,20-14 0,-29 23 0,1 1 0,-1 0 0,1 0 0,0 0 0,1 1 0,-1 0 0,0 1 0,1 0 0,9-1 0,5 1 0,0 1 0,24 2 0,26 0 0,-67-2 0,0 0 0,-1 0 0,1 0 0,0-1 0,-1 0 0,1 0 0,-1-1 0,0 1 0,1-1 0,-1 0 0,-1-1 0,1 1 0,0-1 0,-1 0 0,0 0 0,5-5 0,-8 7 0,1 0 0,-1 0 0,1 0 0,-1 0 0,0 0 0,0-1 0,1 1 0,-2 0 0,1 0 0,0-1 0,0 1 0,-1-1 0,1 1 0,-1-1 0,0 1 0,0-1 0,0 1 0,0-1 0,0 1 0,-1 0 0,1-1 0,-1 1 0,1-1 0,-1 1 0,0 0 0,0-1 0,0 1 0,0 0 0,0 0 0,-1 0 0,1 0 0,-1 0 0,1 0 0,-1 0 0,0 0 0,0 0 0,0 1 0,1-1 0,-5-1 0,2 0 0,-1 0 0,0 0 0,1 1 0,-1-1 0,-1 1 0,1 0 0,0 1 0,0-1 0,-1 1 0,1 0 0,-1 0 0,1 1 0,-1 0 0,1 0 0,-1 0 0,1 0 0,-1 1 0,1 0 0,0 0 0,-1 1 0,1-1 0,0 1 0,0 0 0,-5 3 0,3-1 0,0 0 0,0 1 0,0-1 0,0 1 0,1 1 0,0-1 0,0 1 0,1 0 0,0 1 0,0-1 0,0 1 0,1 0 0,0 0 0,0 0 0,-4 13 0,4-7 7,0 0-1,2 0 0,0 1 0,0-1 1,1 0-1,1 1 0,0-1 1,1 1-1,0-1 0,1 1 1,0-1-1,2 0 0,-1 0 0,1 0 1,1-1-1,1 1 0,-1-1 1,12 17-1,-10-19-74,0-1 1,0 0-1,0 0 1,1-1-1,1 0 1,-1 0-1,1-1 1,1 0-1,-1 0 1,1-1-1,0 0 1,1-1-1,-1 0 1,1-1-1,0 0 1,0-1-1,0 0 1,1-1-1,-1 0 1,1-1-1,19 0 1,10-3-6759</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22.941"/>
    </inkml:context>
    <inkml:brush xml:id="br0">
      <inkml:brushProperty name="width" value="0.05" units="cm"/>
      <inkml:brushProperty name="height" value="0.05" units="cm"/>
    </inkml:brush>
  </inkml:definitions>
  <inkml:trace contextRef="#ctx0" brushRef="#br0">77 175 24575,'-77'-175'0,"109"280"0,18 114 0,-40-151 0,2 127 0,-9-95 0,-3-98 0,0 0 0,0 0 0,1 1 0,-1-1 0,0 0 0,1 0 0,-1 0 0,1 0 0,0 0 0,1 3 0,-1-4 0,-1-1 0,0 0 0,0 0 0,1 0 0,-1 1 0,0-1 0,0 0 0,1 0 0,-1 0 0,0 0 0,1 0 0,-1 0 0,0 1 0,0-1 0,1 0 0,-1 0 0,0 0 0,1 0 0,-1 0 0,0 0 0,1 0 0,-1 0 0,0 0 0,1-1 0,-1 1 0,0 0 0,1 0 0,-1 0 0,0 0 0,0 0 0,1 0 0,-1-1 0,0 1 0,1 0 0,-1 0 0,0 0 0,0-1 0,1 1 0,3-5 0,0 0 0,-1 0 0,1 0 0,-1 0 0,5-10 0,51-129 0,-21 45 0,-36 94 0,1 0 0,-1 0 0,1 0 0,0 0 0,1 1 0,4-6 0,-8 9 0,1 1 0,-1-1 0,1 0 0,0 1 0,-1-1 0,1 1 0,0-1 0,0 1 0,-1-1 0,1 1 0,0-1 0,0 1 0,-1 0 0,1-1 0,0 1 0,0 0 0,0 0 0,0-1 0,0 1 0,0 0 0,-1 0 0,1 0 0,0 0 0,0 0 0,0 0 0,0 1 0,0-1 0,0 0 0,-1 0 0,1 1 0,0-1 0,0 0 0,0 1 0,0-1 0,-1 1 0,1-1 0,0 1 0,-1-1 0,1 1 0,0 0 0,-1-1 0,1 1 0,-1 0 0,1-1 0,-1 1 0,1 1 0,4 6 0,0 0 0,-1 0 0,0 1 0,-1 0 0,0 0 0,0 0 0,2 17 0,4 71 0,-2-13 0,-5-74-114,-1 3-136,2 0 0,-1-1-1,2 0 1,5 14 0,0-8-6576</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24.028"/>
    </inkml:context>
    <inkml:brush xml:id="br0">
      <inkml:brushProperty name="width" value="0.05" units="cm"/>
      <inkml:brushProperty name="height" value="0.05" units="cm"/>
    </inkml:brush>
  </inkml:definitions>
  <inkml:trace contextRef="#ctx0" brushRef="#br0">71 316 24575,'0'-8'0,"1"-17"0,-1 1 0,-2 0 0,0 0 0,-11-46 0,9 64 0,4 18 0,3 23 0,0-19 0,2 24 0,2 0 0,2 0 0,2 0 0,20 50 0,-29-86 0,1 1 0,0-1 0,-1 0 0,2 0 0,-1 0 0,0 0 0,1 0 0,0 0 0,-1-1 0,1 0 0,9 5 0,-12-7 0,1 0 0,-1-1 0,1 1 0,-1 0 0,1-1 0,0 0 0,-1 1 0,1-1 0,0 0 0,-1 0 0,1 0 0,0 0 0,-1 0 0,1 0 0,0-1 0,-1 1 0,1 0 0,-1-1 0,1 0 0,-1 1 0,1-1 0,-1 0 0,1 1 0,-1-1 0,1 0 0,-1 0 0,0 0 0,0-1 0,1 1 0,-1 0 0,0 0 0,0-1 0,0 1 0,0 0 0,-1-1 0,1 1 0,0-1 0,0 1 0,-1-1 0,1 1 0,-1-3 0,4-7 0,0 0 0,-1-1 0,0 1 0,-1-1 0,-1 0 0,0 0 0,-1-13 0,0-7 0,-9-45 0,8 64 0,-2 1 0,1 0 0,-2-1 0,0 1 0,0 1 0,-1-1 0,-1 1 0,0-1 0,-14-19 0,16 26 0,0 1 0,-1-1 0,1 1 0,-1 0 0,0 0 0,0 0 0,-1 0 0,1 1 0,-1 0 0,0 0 0,0 1 0,0 0 0,0 0 0,0 0 0,0 0 0,-1 1 0,1 0 0,0 1 0,-1-1 0,1 1 0,-8 1 0,11-1 0,0 1 0,0-1 0,0 1 0,0 0 0,1 0 0,-1 0 0,0 0 0,1 1 0,-1-1 0,1 0 0,-1 1 0,1 0 0,-3 2 0,5-3 0,-1-1 0,1 1 0,-1-1 0,1 1 0,-1 0 0,1-1 0,0 1 0,-1 0 0,1-1 0,0 1 0,-1 0 0,1-1 0,0 1 0,0 0 0,0 0 0,0-1 0,0 1 0,0 0 0,0 0 0,0-1 0,0 2 0,0-1 0,1 1 0,0-1 0,-1 0 0,1 0 0,0 0 0,0 0 0,0 0 0,-1 0 0,1 0 0,0 0 0,0 0 0,1-1 0,-1 1 0,0 0 0,0-1 0,2 2 0,10 4 0,0-1 0,0 0 0,0-1 0,1 0 0,0-2 0,-1 1 0,1-1 0,0-1 0,0-1 0,0 0 0,0 0 0,0-2 0,0 1 0,-1-2 0,1 0 0,0-1 0,-1 0 0,0-1 0,0 0 0,12-8 0,-21 11 0,-1 0 0,0 0 0,1 0 0,0 1 0,-1-1 0,1 1 0,0 0 0,7-2 0,-10 3 0,-1 0 0,1 1 0,0-1 0,0 0 0,-1 0 0,1 0 0,0 0 0,-1 1 0,1-1 0,0 0 0,-1 1 0,1-1 0,0 0 0,-1 1 0,1-1 0,0 1 0,-1-1 0,1 1 0,0 0 0,0 1 0,0 0 0,0 0 0,0 0 0,0 0 0,-1 0 0,1 0 0,-1 0 0,1 0 0,-1 0 0,0 2 0,0 66 0,-1-54 0,1 0 0,0 0 0,5 25 0,-4-35 0,0-1 0,0 0 0,1 0 0,0 0 0,0 0 0,1-1 0,-1 1 0,1 0 0,0-1 0,0 0 0,1 0 0,-1 0 0,1 0 0,8 6 0,-7-5 0,0-2 0,0 1 0,0-1 0,1 1 0,0-1 0,-1-1 0,1 1 0,0-1 0,0 0 0,1-1 0,-1 1 0,0-1 0,0 0 0,12-1 0,-11 0 0,-1-1 0,1-1 0,-1 0 0,0 0 0,0 0 0,1 0 0,-1-1 0,-1 0 0,1 0 0,0-1 0,-1 0 0,0 0 0,0 0 0,6-6 0,-3 1 0,0 0 0,-1 0 0,0 0 0,-1-1 0,0-1 0,0 1 0,-1-1 0,-1 1 0,0-1 0,4-16 0,-3 6 0,-1 0 0,0-1 0,-2 0 0,0-34 0,-3 87 0,0-16 0,1-1 0,0 1 0,1-1 0,6 28 0,-6-38 0,0 0 0,1 0 0,-1 1 0,1-1 0,0 0 0,1 0 0,-1 0 0,1-1 0,-1 1 0,1-1 0,0 1 0,0-1 0,1 0 0,-1 0 0,1 0 0,-1-1 0,1 1 0,0-1 0,0 0 0,0 0 0,7 2 0,-4-1 0,0-1 0,1 0 0,-1-1 0,0 1 0,1-2 0,-1 1 0,1-1 0,-1 0 0,13-2 0,-17 2 0,0-1 0,-1 0 0,1 0 0,0 0 0,-1 0 0,1 0 0,0 0 0,-1-1 0,1 1 0,-1-1 0,0 0 0,0 0 0,0 0 0,1 0 0,-2 0 0,1 0 0,0 0 0,0-1 0,-1 1 0,1 0 0,-1-1 0,0 0 0,0 1 0,0-1 0,0 0 0,0 0 0,0-4 0,2-10 0,-2 0 0,0 0 0,-1 0 0,0 0 0,-4-18 0,3 27 0,0 1 0,-1-1 0,1 0 0,-2 1 0,1-1 0,-1 1 0,0 0 0,-1 0 0,0 0 0,0 0 0,0 1 0,-1 0 0,-6-7 0,11 12 0,-1 0 0,1 1 0,-1-1 0,0 1 0,1-1 0,-1 1 0,1-1 0,-1 1 0,0-1 0,1 1 0,-1 0 0,0-1 0,0 1 0,1 0 0,-1 0 0,0-1 0,0 1 0,1 0 0,-1 0 0,0 0 0,0 0 0,0 0 0,1 0 0,-1 0 0,0 0 0,0 0 0,0 1 0,0 0 0,0-1 0,0 1 0,0 0 0,1 0 0,-1 0 0,0 0 0,1 0 0,-1 0 0,0 0 0,1 0 0,-1 0 0,1 0 0,0 0 0,-1 0 0,1 2 0,-2 4 0,2 0 0,-1 0 0,1 0 0,0 13 0,6 9 0,1-1 0,1-1 0,2 1 0,1-1 0,0-1 0,17 27 0,-10-19 0,-1 1 0,17 56 0,-32-86 0,-1 0 0,0 0 0,0 1 0,-1-1 0,1 0 0,-1 0 0,0 1 0,-1-1 0,1 0 0,-1 1 0,0-1 0,0 0 0,-1 0 0,0 0 0,0 0 0,-3 8 0,2-10 0,1 0 0,0 0 0,-1 0 0,0 0 0,0 0 0,1 0 0,-2-1 0,1 1 0,0-1 0,0 0 0,-1 0 0,1 0 0,-1-1 0,0 1 0,1-1 0,-1 0 0,0 0 0,0 0 0,0 0 0,0-1 0,0 1 0,-7-2 0,-17-1-1365,3-2-5461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24.445"/>
    </inkml:context>
    <inkml:brush xml:id="br0">
      <inkml:brushProperty name="width" value="0.05" units="cm"/>
      <inkml:brushProperty name="height" value="0.05" units="cm"/>
    </inkml:brush>
  </inkml:definitions>
  <inkml:trace contextRef="#ctx0" brushRef="#br0">0 394 24575,'5'1'0,"0"1"0,-1-1 0,1 1 0,-1 0 0,1 0 0,7 5 0,6 2 0,-2-2 0,1-1 0,-1-1 0,1-1 0,19 3 0,-28-6 0,1 0 0,-1 0 0,1-1 0,-1 0 0,1-1 0,-1 0 0,1 0 0,-1-1 0,0 0 0,11-4 0,-15 4 0,-1 0 0,0-1 0,0 1 0,0-1 0,-1 1 0,1-1 0,0 0 0,-1 0 0,0 0 0,0 0 0,0-1 0,0 1 0,0 0 0,-1-1 0,1 0 0,-1 1 0,0-1 0,0 0 0,-1 1 0,1-1 0,-1 0 0,1 0 0,-1 0 0,-1-4 0,1-10 0,-1-1 0,-1 1 0,-8-30 0,4 23 0,0 0 0,-2 1 0,-1 1 0,-1-1 0,-1 1 0,-1 1 0,-23-32 0,34 51 0,-1 1 0,0 0 0,1 0 0,-1 0 0,0 0 0,0 0 0,0 0 0,-1 1 0,1-1 0,0 0 0,-1 1 0,1 0 0,-1 0 0,1 0 0,-1 0 0,0 0 0,1 0 0,-1 1 0,0-1 0,0 1 0,-5-1 0,5 2 0,0 0 0,0 0 0,-1 0 0,1 0 0,0 0 0,0 1 0,0-1 0,0 1 0,0 0 0,1 0 0,-1 0 0,0 0 0,1 1 0,0-1 0,-1 1 0,1-1 0,0 1 0,-2 3 0,-4 7 0,1 1 0,0 0 0,1 0 0,1 1 0,0 0 0,1 0 0,0 0 0,1 0 0,1 0 0,1 1 0,0-1 0,0 1 0,4 24 0,0-17 0,0 1 0,2-1 0,0 0 0,2 0 0,0-1 0,2 0 0,0 0 0,18 28 0,-16-33 12,1-1 0,1 0 0,0-1 0,1-1 0,1 0 0,0 0 0,1-2 0,0 0 0,35 18 0,-21-14-260,1-3 1,0 0-1,1-2 1,0-1-1,37 6 1,4-5-6579</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24.864"/>
    </inkml:context>
    <inkml:brush xml:id="br0">
      <inkml:brushProperty name="width" value="0.05" units="cm"/>
      <inkml:brushProperty name="height" value="0.05" units="cm"/>
    </inkml:brush>
  </inkml:definitions>
  <inkml:trace contextRef="#ctx0" brushRef="#br0">156 62 24575,'-15'-16'0,"11"11"0,-1-1 0,0 1 0,-1 0 0,1 0 0,-1 0 0,-11-6 0,16 11 0,0-1 0,-1 1 0,1-1 0,0 1 0,0 0 0,-1-1 0,1 1 0,0 0 0,0 0 0,-1 0 0,1 0 0,0 0 0,-1 0 0,1 1 0,0-1 0,-1 0 0,-1 1 0,1 1 0,0-1 0,0 0 0,0 1 0,0-1 0,1 1 0,-1 0 0,0-1 0,1 1 0,-1 0 0,1 0 0,0 0 0,0 0 0,-2 3 0,-5 16 0,2 0 0,0 0 0,1 1 0,0 0 0,2 0 0,0 23 0,0-16 0,0 3 15,1 0 0,2 1 0,1-1 0,2 0 0,1 0 0,1 0 0,18 56 0,-16-66-139,2-1 0,0 0 1,1-1-1,2 0 0,0-1 0,0 0 1,2-1-1,1 0 0,0-1 0,1-1 1,33 27-1,-7-13-6702</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25.512"/>
    </inkml:context>
    <inkml:brush xml:id="br0">
      <inkml:brushProperty name="width" value="0.05" units="cm"/>
      <inkml:brushProperty name="height" value="0.05" units="cm"/>
    </inkml:brush>
  </inkml:definitions>
  <inkml:trace contextRef="#ctx0" brushRef="#br0">25 273 24575,'0'-9'0,"-2"-1"0,1 1 0,-1-1 0,-4-10 0,-4-22 0,10 39 0,-3-27 0,3 29 0,0 0 0,-1 0 0,1 0 0,0-1 0,0 1 0,0 0 0,0 0 0,1 0 0,-1 0 0,0 0 0,0 0 0,1 0 0,-1 0 0,0 0 0,1 0 0,-1 0 0,1 0 0,0 1 0,-1-1 0,1 0 0,0 0 0,0-1 0,0 3 0,1 0 0,-1 0 0,0 0 0,0-1 0,-1 1 0,1 0 0,0 0 0,0 1 0,0-1 0,-1 0 0,1 0 0,0 0 0,-1 0 0,1 1 0,-1-1 0,1 0 0,-1 0 0,0 2 0,1-1 0,9 32 0,-2 1 0,-1 0 0,2 41 0,-2-21 0,3 69 0,-8-80 0,2 0 0,10 44 0,0-52 0,-3-25 0,-10-11 0,-1 0 0,1 0 0,-1 0 0,1 0 0,-1-1 0,0 1 0,1 0 0,-1 0 0,1-1 0,-1 1 0,1 0 0,-1-1 0,0 1 0,1 0 0,-1-1 0,0 1 0,1-1 0,-1 1 0,0-1 0,1 1 0,-1 0 0,0-1 0,0 1 0,0-1 0,0 1 0,1-1 0,-1 1 0,0-1 0,0 0 0,0 0 0,4-21 0,-1 0 0,0 0 0,-2-1 0,-1 1 0,-2-24 0,1-2 0,-2-91 0,5-166 0,-2 302 0,0 0 0,0 1 0,0-1 0,0 0 0,1 1 0,0-1 0,-1 0 0,1 1 0,0-1 0,0 1 0,0-1 0,1 1 0,-1-1 0,0 1 0,1 0 0,0 0 0,0-1 0,-1 1 0,1 0 0,0 1 0,0-1 0,1 0 0,3-2 0,-4 4 0,1-1 0,-1 1 0,1 0 0,-1-1 0,1 1 0,-1 0 0,0 1 0,1-1 0,-1 0 0,1 1 0,-1-1 0,1 1 0,-1 0 0,0 0 0,0 0 0,1 0 0,-1 0 0,0 0 0,0 1 0,0-1 0,0 1 0,0-1 0,0 1 0,-1 0 0,1 0 0,1 2 0,2 1 0,-1 1 0,0-1 0,0 1 0,0 0 0,-1 1 0,1-1 0,-2 1 0,1-1 0,-1 1 0,0 0 0,0 0 0,-1 0 0,0 0 0,0 0 0,0 0 0,-1 0 0,-1 0 0,1 0 0,-1 1 0,0-1 0,0 0 0,-1-1 0,0 1 0,0 0 0,-1 0 0,0-1 0,0 1 0,-1-1 0,1 0 0,-1 0 0,0 0 0,-1-1 0,0 1 0,-7 6 0,-17 9 0,-11 8 0,38-28 0,0 1 0,0 0 0,0 0 0,0 0 0,1 0 0,-1 0 0,0 1 0,1-1 0,0 0 0,-1 1 0,1-1 0,-1 6 0,2-6 0,0-1 0,0 1 0,0 0 0,1-1 0,-1 1 0,1-1 0,-1 1 0,1-1 0,-1 1 0,1-1 0,0 1 0,0-1 0,0 1 0,0-1 0,0 0 0,0 0 0,0 1 0,0-1 0,1 0 0,-1 0 0,0 0 0,1 0 0,-1 0 0,1-1 0,-1 1 0,1 0 0,-1-1 0,3 1 0,51 16 0,-50-16 0,59 12 0,44 11 0,-95-20 0,-1 0 0,0 1 0,0 0 0,0 1 0,22 14 0,-32-19 0,0 0 0,0 1 0,1-1 0,-1 1 0,0 0 0,0 0 0,0 0 0,-1 0 0,1 0 0,0 0 0,-1 1 0,0-1 0,1 0 0,-1 1 0,0-1 0,0 1 0,0-1 0,0 1 0,-1 0 0,1-1 0,-1 1 0,0 0 0,0-1 0,1 1 0,-2 0 0,1 0 0,0-1 0,-1 1 0,0 4 0,-1-3 0,-1 0 0,1 0 0,-1 0 0,1 0 0,-1 0 0,0-1 0,-1 1 0,1-1 0,0 0 0,-1 0 0,0 0 0,0-1 0,0 1 0,0-1 0,0 0 0,-8 3 0,-7 1 0,0 0 0,0-2 0,-1 0 0,1-1 0,-38 1 0,25-4 0,0-1 0,-59-11 0,80 10-227,1 0-1,-1-1 1,1-1-1,0 1 1,-16-10-1,2-3-6598</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26.056"/>
    </inkml:context>
    <inkml:brush xml:id="br0">
      <inkml:brushProperty name="width" value="0.05" units="cm"/>
      <inkml:brushProperty name="height" value="0.05" units="cm"/>
    </inkml:brush>
  </inkml:definitions>
  <inkml:trace contextRef="#ctx0" brushRef="#br0">1 100 24575,'2'-3'0,"0"1"0,-1 0 0,1-1 0,-1 1 0,1-1 0,-1 0 0,0 1 0,2-6 0,3-7 0,-3 13 0,-1 9 0,-1 11 0,0 41 0,6 91 0,-5-132 0,1-1 0,0-1 0,2 1 0,0 0 0,0-1 0,13 24 0,-17-36 0,1-1 0,0 0 0,0 0 0,0 0 0,0 0 0,0-1 0,1 1 0,-1-1 0,1 1 0,0-1 0,-1 0 0,1 0 0,0 0 0,1 0 0,-1 0 0,0-1 0,0 1 0,1-1 0,-1 0 0,1 0 0,-1 0 0,1-1 0,5 1 0,-5-1 0,0-1 0,0 0 0,0 1 0,0-1 0,0-1 0,0 1 0,-1-1 0,1 1 0,0-1 0,-1 0 0,1 0 0,-1-1 0,0 1 0,0-1 0,0 1 0,0-1 0,0 0 0,0 0 0,-1-1 0,4-5 0,1-2 0,-1 0 0,-1-1 0,0 1 0,0-1 0,-1 0 0,5-24 0,3-76 0,-11 83 0,-1 25 0,1 1 0,-1-1 0,1 0 0,-1 0 0,1 0 0,0 0 0,0 1 0,3-7 0,0 12 0,0 10 0,1 14 0,1 18 0,14 72 0,-17-100 0,1-2 0,1 1 0,0-1 0,1 1 0,12 19 0,-16-31 0,0-1 0,0 1 0,0 0 0,0 0 0,1-1 0,-1 1 0,1-1 0,0 0 0,-1 1 0,1-1 0,0-1 0,0 1 0,0 0 0,5 1 0,-6-3 0,-1 0 0,1 1 0,-1-1 0,1 0 0,0 0 0,-1-1 0,1 1 0,-1 0 0,1 0 0,0-1 0,-1 1 0,1-1 0,-1 1 0,0-1 0,1 0 0,-1 0 0,1 1 0,-1-1 0,0 0 0,0 0 0,1 0 0,-1-1 0,0 1 0,0 0 0,0 0 0,0-1 0,0 1 0,-1 0 0,1-1 0,0 1 0,0-1 0,-1 1 0,1-1 0,-1-1 0,5-10 0,-2 1 0,0-1 0,0 1 0,-1-1 0,-1 0 0,0 0 0,-1-17 0,-2 0 0,-1 0 0,-7-30 0,5 37-170,-1 1-1,-2 0 0,0 1 1,-1 0-1,-1 0 0,-1 1 1,-25-34-1,22 36-6655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42.217"/>
    </inkml:context>
    <inkml:brush xml:id="br0">
      <inkml:brushProperty name="width" value="0.05" units="cm"/>
      <inkml:brushProperty name="height" value="0.05" units="cm"/>
    </inkml:brush>
  </inkml:definitions>
  <inkml:trace contextRef="#ctx0" brushRef="#br0">267 48 24575,'-5'-5'0,"-1"-6"0,-5-5 0,-4 4 0,-5 8 0,-3 15 0,-3 10 0,3 11 0,1 4 0,-1 6 0,0 5 0,3-2 0,1 2 0,3-3 0,4-4 0,10-4 0,4-9-8191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26.446"/>
    </inkml:context>
    <inkml:brush xml:id="br0">
      <inkml:brushProperty name="width" value="0.05" units="cm"/>
      <inkml:brushProperty name="height" value="0.05" units="cm"/>
    </inkml:brush>
  </inkml:definitions>
  <inkml:trace contextRef="#ctx0" brushRef="#br0">0 1 24575,'5'4'0,"10"7"0,13 10 0,10 16 0,8 15 0,11 18 0,8 15 0,4 12 0,-6 8 0,-9 5 0,-18-3 0,-24-5 0,-29-11 0,-35-11 0,-44-16 0,-8-17-8191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30.967"/>
    </inkml:context>
    <inkml:brush xml:id="br0">
      <inkml:brushProperty name="width" value="0.05" units="cm"/>
      <inkml:brushProperty name="height" value="0.05" units="cm"/>
    </inkml:brush>
  </inkml:definitions>
  <inkml:trace contextRef="#ctx0" brushRef="#br0">24 226 24575,'-1'-20'0,"-1"0"0,-7-30 0,5 36 0,1 1 0,1-1 0,1 0 0,0 0 0,0 0 0,3-24 0,-2 37 0,0 0 0,0 1 0,1-1 0,-1 0 0,0 0 0,0 0 0,0 1 0,1-1 0,-1 0 0,0 1 0,1-1 0,-1 0 0,1 1 0,-1-1 0,1 0 0,-1 1 0,1-1 0,-1 1 0,1-1 0,0 0 0,0 1 0,-1 0 0,1 0 0,-1 0 0,0 0 0,1 0 0,-1 0 0,1 0 0,-1 0 0,1 1 0,-1-1 0,1 0 0,-1 0 0,1 0 0,-1 0 0,0 1 0,1-1 0,-1 0 0,1 1 0,-1-1 0,0 0 0,1 1 0,-1-1 0,1 1 0,1 2 0,0 0 0,0 0 0,0 0 0,0 0 0,0 0 0,-1 0 0,2 7 0,4 23 0,-2 0 0,1 66 0,-2-26 0,45 919-1365,-49-939-5461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31.310"/>
    </inkml:context>
    <inkml:brush xml:id="br0">
      <inkml:brushProperty name="width" value="0.05" units="cm"/>
      <inkml:brushProperty name="height" value="0.05" units="cm"/>
    </inkml:brush>
  </inkml:definitions>
  <inkml:trace contextRef="#ctx0" brushRef="#br0">17 336 24575,'-16'0'0,"42"0"0,1363-35-3558,-6-41 542,-1186 64 2964,458-31-561,-6-26 164,-641 68 453,41-5 672,68-19 1,-85 12 88,-31 13-730,-1 0 0,0 0 0,0 0 1,0-1-1,1 1 0,-1 0 0,0 0 1,0 0-1,0 0 0,1-1 0,-1 1 1,0 0-1,0 0 0,0 0 0,0-1 1,0 1-1,1 0 0,-1 0 0,0 0 1,0-1-1,0 1 0,0 0 0,0 0 1,0-1-1,0 1 0,0 0 0,0 0 1,0-1-1,0 1 0,0 0 0,0 0 1,0-1-1,0 1 0,0 0 0,0 0 1,0 0-1,0-1 0,0 1 0,-1 0 1,1 0-1,0-1 0,0 1 0,0 0 1,0 0-1,0 0 0,-1 0 1,1-1-1,0 1 0,0 0 0,0 0 1,-1 0-1,1 0 0,0 0 0,0-1 1,-1 1-1,-6-3 204,0 0-1,0 0 1,0 1 0,-1 0-1,1 0 1,-1 1 0,-11-1-1,1-1 197,-60-9-1283,-2 1-5247</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32.273"/>
    </inkml:context>
    <inkml:brush xml:id="br0">
      <inkml:brushProperty name="width" value="0.05" units="cm"/>
      <inkml:brushProperty name="height" value="0.05" units="cm"/>
    </inkml:brush>
  </inkml:definitions>
  <inkml:trace contextRef="#ctx0" brushRef="#br0">1 143 24575,'1178'-21'-2728,"-557"5"548,767-1-546,943-28 1777,-2274 43 1658,0 0 1074,106-16 1,-145 13-1003,-17 5-762,-1 0 1,0 0 0,0 0 0,0 0-1,0 0 1,0 0 0,0-1 0,0 1-1,0 0 1,0 0 0,0 0 0,0 0 0,0 0-1,1 0 1,-1 0 0,0 0 0,0 0-1,0-1 1,0 1 0,0 0 0,0 0-1,0 0 1,0 0 0,0 0 0,0 0-1,0 0 1,0 0 0,0-1 0,0 1 0,0 0-1,0 0 1,0 0 0,0 0 0,0 0-1,0 0 1,-1 0 0,1 0 0,0 0-1,0-1 1,0 1 0,0 0 0,0 0 0,0 0-1,0 0 1,0 0 0,0 0 0,0 0-1,0 0 1,0 0 0,-1 0 0,1 0-1,0 0 1,0 0 0,0 0 0,0 0-1,0 0 1,0 0 0,0 0 0,0 0 0,-1 0-1,1 0 1,0 0 0,-29-5 1129,13 3-731,-14-1-275,0 1 0,0 2 0,0 1-1,-55 8 1,84-9-143,-1 0 0,0 1 0,1-1 0,-1 0 0,0 1 0,1-1 0,-1 1 0,1 0 0,-1 0 0,1-1 0,-1 1 0,1 0 0,0 0 0,-1 0 0,1 0 0,0 1 0,0-1 0,0 0 0,0 0 0,0 1 0,0-1 0,0 1 0,-1 2 0,2-2 0,0 0 0,0-1 0,1 1 0,-1 0 0,1 0 0,-1 0 0,1-1 0,0 1 0,0 0 0,0-1 0,0 1 0,0 0 0,0-1 0,0 1 0,0-1 0,0 0 0,1 1 0,-1-1 0,1 0 0,2 2 0,1 2 0,0 0 0,0 0 0,-1 1 0,1-1 0,-1 1 0,-1 0 0,1 0 0,-1 0 0,0 1 0,-1-1 0,4 13 0,1 8 0,4 47 0,-6-36 0,55 597 0,-56-575 0,3 1 0,3-1 0,21 76 0,-30-134 0,-1-1 0,1 1 0,-1 0 0,1 0 0,-1 0 0,0 0 0,0-1 0,0 1 0,0 0 0,0 0 0,-1 3 0,1-5 0,0 1 0,-1 0 0,1-1 0,0 1 0,-1-1 0,1 1 0,0-1 0,-1 1 0,1-1 0,0 0 0,-1 1 0,1-1 0,-1 0 0,1 1 0,-1-1 0,1 0 0,-1 1 0,1-1 0,-1 0 0,0 0 0,1 1 0,-1-1 0,1 0 0,-2 0 0,-3 0 0,0 0 0,0-1 0,0 0 0,0 0 0,0 0 0,-9-3 0,-3-1 0,-102-21-56,0 5 0,-1 5-1,-150 0 1,-364 37-497,438-6-682,26 0-4943</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33.018"/>
    </inkml:context>
    <inkml:brush xml:id="br0">
      <inkml:brushProperty name="width" value="0.05" units="cm"/>
      <inkml:brushProperty name="height" value="0.05" units="cm"/>
    </inkml:brush>
  </inkml:definitions>
  <inkml:trace contextRef="#ctx0" brushRef="#br0">1 41 24575,'4'-5'0,"1"1"0,0 0 0,1 0 0,-1 0 0,1 0 0,-1 1 0,1 0 0,8-3 0,-12 5 0,1 0 0,-1 1 0,0-1 0,0 1 0,0-1 0,1 1 0,-1 0 0,0 0 0,1 0 0,-1 0 0,0 1 0,0-1 0,0 0 0,1 1 0,-1 0 0,0-1 0,0 1 0,0 0 0,0 0 0,0 0 0,0 1 0,0-1 0,0 0 0,0 1 0,-1-1 0,1 1 0,-1-1 0,3 3 0,1 4 0,0-1 0,-1 1 0,0 0 0,0 0 0,-1 1 0,0-1 0,2 10 0,13 70 0,-13-60 0,83 634 0,-74-309-1365,-15-313-5461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33.771"/>
    </inkml:context>
    <inkml:brush xml:id="br0">
      <inkml:brushProperty name="width" value="0.05" units="cm"/>
      <inkml:brushProperty name="height" value="0.05" units="cm"/>
    </inkml:brush>
  </inkml:definitions>
  <inkml:trace contextRef="#ctx0" brushRef="#br0">1 31 24575,'20'-8'0,"-2"0"0,11 3 0,0 0 0,1 3 0,0 0 0,39 3 0,-9 0 0,1914 36-4131,-1348-19 1997,2835 11 1548,-3427-28 1647,-22 0-657,0-1 1,0 0-1,0 0 1,-1-1-1,1 0 1,0-1-1,-1-1 1,12-3-1,-23 6-381,1 0 1,-1-1-1,0 1 0,0 0 0,0 0 0,0 0 0,1 0 0,-1 0 0,0 0 0,0 0 0,0 0 0,0 0 0,0 0 0,1-1 0,-1 1 0,0 0 0,0 0 1,0 0-1,0 0 0,0 0 0,0-1 0,0 1 0,0 0 0,0 0 0,0 0 0,0 0 0,1 0 0,-1-1 0,0 1 0,0 0 0,0 0 0,0 0 0,0 0 1,0-1-1,0 1 0,0 0 0,-1 0 0,1 0 0,0 0 0,0-1 0,0 1 0,0 0 0,0 0 0,0 0 0,0 0 0,0 0 0,0-1 0,0 1 0,0 0 0,-1 0 1,1 0-1,-12-8 663,-14-3-422,-10-1-719,0 2 0,-63-8 0,59 13-6371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34.094"/>
    </inkml:context>
    <inkml:brush xml:id="br0">
      <inkml:brushProperty name="width" value="0.05" units="cm"/>
      <inkml:brushProperty name="height" value="0.05" units="cm"/>
    </inkml:brush>
  </inkml:definitions>
  <inkml:trace contextRef="#ctx0" brushRef="#br0">1 0 24575,'4'76'0,"4"0"0,24 105 0,-27-157 0,17 88-117,28 157 364,-42-212-745,-3 0-1,-5 98 1,-5-99-6328</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34.665"/>
    </inkml:context>
    <inkml:brush xml:id="br0">
      <inkml:brushProperty name="width" value="0.05" units="cm"/>
      <inkml:brushProperty name="height" value="0.05" units="cm"/>
    </inkml:brush>
  </inkml:definitions>
  <inkml:trace contextRef="#ctx0" brushRef="#br0">1 146 24575,'217'-10'0,"-42"-1"0,2011-25-6378,-1051 22 5427,-791 10 767,475-14-503,-788 17 762,2 0 465,1-2 1,37-7-1,-53 2 343,-18 8-840,0 0 0,0-1-1,0 1 1,0 0 0,0 0 0,0-1 0,0 1 0,0 0-1,0-1 1,0 1 0,0 0 0,0 0 0,-1-1 0,1 1-1,0 0 1,0 0 0,0-1 0,0 1 0,-1 0-1,1 0 1,0 0 0,0-1 0,0 1 0,-1 0 0,1 0-1,0 0 1,0 0 0,-1-1 0,1 1 0,0 0 0,-1 0-1,1 0 1,0 0 0,-1 0 0,-37-11 955,33 10-1671,-41-9-3721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35.117"/>
    </inkml:context>
    <inkml:brush xml:id="br0">
      <inkml:brushProperty name="width" value="0.05" units="cm"/>
      <inkml:brushProperty name="height" value="0.05" units="cm"/>
    </inkml:brush>
  </inkml:definitions>
  <inkml:trace contextRef="#ctx0" brushRef="#br0">1 1 24575,'1'0'0,"1"1"0,0-1 0,-1 1 0,1-1 0,-1 1 0,1 0 0,-1 0 0,0 0 0,1-1 0,-1 1 0,0 1 0,0-1 0,1 0 0,-1 0 0,0 0 0,0 1 0,0-1 0,0 0 0,-1 1 0,1-1 0,0 1 0,-1-1 0,2 3 0,11 39 0,12 106 0,9 196 0,-15-115 0,15 25 100,3 37-1565,-34-260-5361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35.474"/>
    </inkml:context>
    <inkml:brush xml:id="br0">
      <inkml:brushProperty name="width" value="0.05" units="cm"/>
      <inkml:brushProperty name="height" value="0.05" units="cm"/>
    </inkml:brush>
  </inkml:definitions>
  <inkml:trace contextRef="#ctx0" brushRef="#br0">18 116 24575,'-2'-1'0,"1"-1"0,-1 1 0,1 0 0,0-1 0,-1 1 0,1-1 0,0 0 0,0 1 0,0-1 0,0 0 0,1 0 0,-1 0 0,0 1 0,1-1 0,-1 0 0,1 0 0,0 0 0,0 0 0,0 0 0,0 0 0,0 0 0,0 0 0,0 0 0,0 0 0,1 0 0,-1 0 0,1 1 0,0-1 0,-1 0 0,1 0 0,1-2 0,1 1 0,-1 0 0,1 0 0,0 0 0,0 0 0,0 0 0,0 1 0,0-1 0,0 1 0,1 0 0,-1 0 0,1 0 0,0 0 0,-1 1 0,7-2 0,29-4 0,-1 1 0,1 2 0,0 2 0,49 3 0,-25 0 0,725 21-1151,1 28 9,495 19-461,-1251-68 1638,16 0 255,0-1 0,86-11-1,-131 10-163,0 0 0,1 0-1,-1 0 1,0-1 0,0 1-1,0-1 1,0 0-1,0 0 1,6-5 0,-9 6-89,-1 1 0,1-1 0,-1 0 0,1 1 0,-1-1 0,1 1 0,-1-1 0,1 0 0,-1 1 0,0-1 0,1 0 0,-1 1 0,0-1 0,0 0 0,0 1 0,1-1 0,-1 0 0,0 0 0,0 1 0,0-1 0,0 0 0,0-1 0,-1 1-76,0 0 0,1-1 1,-1 1-1,0 0 0,0 0 0,1-1 0,-1 1 0,0 0 1,0 0-1,0 0 0,0 0 0,-1 0 0,1 0 0,0 1 0,-3-2 1,-16-8-6648</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42.869"/>
    </inkml:context>
    <inkml:brush xml:id="br0">
      <inkml:brushProperty name="width" value="0.05" units="cm"/>
      <inkml:brushProperty name="height" value="0.05" units="cm"/>
    </inkml:brush>
  </inkml:definitions>
  <inkml:trace contextRef="#ctx0" brushRef="#br0">1 621 24575,'0'-3'0,"0"0"0,0 0 0,0 0 0,0 0 0,1-1 0,-1 1 0,1 0 0,0 0 0,-1 1 0,1-1 0,1 0 0,-1 0 0,0 0 0,1 1 0,-1-1 0,3-3 0,-2 5 0,0 0 0,0 0 0,0 1 0,0-1 0,0 0 0,0 1 0,0-1 0,0 1 0,0 0 0,0-1 0,0 1 0,0 0 0,0 0 0,0 0 0,0 1 0,0-1 0,0 0 0,0 1 0,0-1 0,0 1 0,0 0 0,-1 0 0,1 0 0,0 0 0,3 2 0,4 2 0,0 1 0,0 0 0,-1 1 0,0 0 0,0 0 0,0 0 0,-1 1 0,0 0 0,-1 1 0,0 0 0,0 0 0,-1 0 0,0 0 0,0 1 0,-1 0 0,-1 0 0,1 0 0,-2 0 0,1 1 0,-2-1 0,2 16 0,-1-60 0,1-1 0,1 1 0,2 1 0,2-1 0,11-31 0,-18 63 0,-1-1 0,1 1 0,0 0 0,-1 0 0,1 0 0,0 1 0,0-1 0,0 0 0,1 0 0,-1 0 0,0 1 0,1-1 0,-1 1 0,1-1 0,1-1 0,-3 3 0,1 0 0,-1 0 0,1 0 0,-1 0 0,0 0 0,1 0 0,-1 0 0,0 0 0,1 0 0,-1 0 0,0 0 0,1 0 0,-1 0 0,0 0 0,1 1 0,-1-1 0,0 0 0,1 0 0,-1 0 0,0 1 0,1-1 0,-1 0 0,0 0 0,0 0 0,1 1 0,-1-1 0,0 0 0,0 1 0,1-1 0,7 22 0,-3 4 0,-3-14 0,0-1 0,0 1 0,2-1 0,-1 1 0,1-1 0,1 0 0,0-1 0,12 19 0,-17-28 0,1 0 0,0 0 0,0 0 0,0 0 0,0 0 0,1-1 0,-1 1 0,0 0 0,0-1 0,0 1 0,0-1 0,1 1 0,-1-1 0,0 0 0,1 0 0,-1 1 0,0-1 0,0 0 0,1 0 0,-1 0 0,0 0 0,1 0 0,-1-1 0,0 1 0,1 0 0,-1-1 0,2 0 0,39-23 0,-39 21 0,1 0 0,0 0 0,0 1 0,0-1 0,0 1 0,0 0 0,1 0 0,-1 1 0,8-3 0,-9 4 0,-1 0 0,1 1 0,-1-1 0,1 0 0,0 1 0,-1 0 0,1-1 0,-1 1 0,0 0 0,1 0 0,-1 0 0,0 1 0,1-1 0,-1 0 0,0 1 0,0 0 0,0-1 0,0 1 0,2 2 0,1 4 0,0-1 0,0 1 0,-1 0 0,5 11 0,14 24 0,-21-41 0,-1 0 0,1 0 0,0 0 0,0 0 0,0 0 0,0 0 0,0 0 0,1-1 0,-1 1 0,0-1 0,1 1 0,-1-1 0,6 2 0,-4-3 0,0 0 0,0 1 0,0-1 0,0-1 0,0 1 0,0-1 0,1 1 0,-1-1 0,0 0 0,-1-1 0,1 1 0,0-1 0,0 1 0,-1-1 0,1 0 0,6-6 0,6-4 0,30-27 0,-44 36 0,12-11 0,-1-2 0,0 0 0,-2 0 0,0-1 0,0-1 0,-2 0 0,0 0 0,-1 0 0,-1-1 0,-1-1 0,-1 1 0,0-1 0,-1 0 0,1-38 0,-3 26 0,-2-1 0,-1 1 0,-2 0 0,-1-1 0,-2 1 0,-1 1 0,-1-1 0,-20-47 0,25 72 0,0-1 0,-1 1 0,-1 0 0,1 1 0,-7-8 0,11 13 0,0 1 0,-1-1 0,0 0 0,1 0 0,-1 1 0,1-1 0,-1 0 0,0 1 0,1-1 0,-1 0 0,0 1 0,0-1 0,1 1 0,-1 0 0,0-1 0,0 1 0,0-1 0,0 1 0,0 0 0,1 0 0,-1 0 0,0-1 0,0 1 0,0 0 0,0 0 0,0 0 0,0 0 0,0 1 0,0-1 0,0 0 0,0 0 0,1 0 0,-1 1 0,0-1 0,0 1 0,0-1 0,0 0 0,1 1 0,-1-1 0,0 1 0,0 0 0,1-1 0,-1 1 0,0 0 0,1-1 0,-1 1 0,1 0 0,-1 0 0,1-1 0,-1 1 0,1 0 0,0 0 0,-1 0 0,1 1 0,-4 7 0,1 1 0,0-1 0,0 1 0,1 0 0,1 0 0,0 0 0,0 0 0,1 0 0,1 17 0,3 14 0,11 40 0,-8-45 0,15 66-682,60 160-1,-64-211-6143</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35.941"/>
    </inkml:context>
    <inkml:brush xml:id="br0">
      <inkml:brushProperty name="width" value="0.05" units="cm"/>
      <inkml:brushProperty name="height" value="0.05" units="cm"/>
    </inkml:brush>
  </inkml:definitions>
  <inkml:trace contextRef="#ctx0" brushRef="#br0">0 51 24575,'0'-1'0,"1"1"0,-1-1 0,0 0 0,0 0 0,1 0 0,-1 0 0,0 1 0,1-1 0,-1 0 0,1 0 0,-1 1 0,1-1 0,-1 0 0,1 1 0,-1-1 0,1 1 0,0-1 0,-1 1 0,1-1 0,0 1 0,0-1 0,1 0 0,21-7 0,-19 6 0,21-5 0,0 2 0,0 0 0,1 1 0,37 0 0,107 9 0,-120-2 0,649 38-815,95 5-174,-563-35 867,551 16-671,-779-27 793,69 1 96,-1-3-1,100-16 0,-165 17-13,-1-1 0,1 1 0,-1-1 0,0 0 0,0 0-1,0-1 1,0 1 0,0-1 0,0 0 0,5-6 0,3-2-6741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36.299"/>
    </inkml:context>
    <inkml:brush xml:id="br0">
      <inkml:brushProperty name="width" value="0.05" units="cm"/>
      <inkml:brushProperty name="height" value="0.05" units="cm"/>
    </inkml:brush>
  </inkml:definitions>
  <inkml:trace contextRef="#ctx0" brushRef="#br0">60 1 24575,'-2'0'0,"1"1"0,-1-1 0,1 1 0,-1-1 0,1 1 0,-1 0 0,1 0 0,0-1 0,-1 1 0,1 0 0,0 0 0,0 0 0,0 0 0,0 1 0,0-1 0,0 0 0,0 0 0,0 1 0,0-1 0,0 2 0,-14 31 0,8-4 0,2 1 0,2 0 0,0 1 0,2-1 0,4 42 0,-2-45 0,26 387 0,0 13 0,-26-385-115,-4 292-1135,-3-276-5576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50.272"/>
    </inkml:context>
    <inkml:brush xml:id="br0">
      <inkml:brushProperty name="width" value="0.05" units="cm"/>
      <inkml:brushProperty name="height" value="0.05" units="cm"/>
    </inkml:brush>
  </inkml:definitions>
  <inkml:trace contextRef="#ctx0" brushRef="#br0">0 464 24575,'5'0'0,"-1"-1"0,1 0 0,-1 0 0,0-1 0,1 1 0,-1-1 0,0 0 0,0 0 0,0 0 0,6-5 0,37-30 0,-46 35 0,35-27 0,0 2 0,2 1 0,1 3 0,1 0 0,48-18 0,220-68 0,-182 74 0,2 5 0,1 6 0,0 6 0,2 5 0,243 8 0,-310 9 0,0 3 0,0 2 0,-1 3 0,0 4 0,-1 1 0,-1 4 0,-1 2 0,-1 3 0,-1 2 0,-1 3 0,78 57 0,-93-57 0,229 160 0,-210-153 0,1-3 0,110 45 0,-74-45 0,2-4 0,200 34 0,-166-48 0,247-1 0,15-33 0,607-105 0,-893 101 0,-1-5 0,-2-4 0,122-52 0,-144 48-1365,-68 24-5461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50.597"/>
    </inkml:context>
    <inkml:brush xml:id="br0">
      <inkml:brushProperty name="width" value="0.05" units="cm"/>
      <inkml:brushProperty name="height" value="0.05" units="cm"/>
    </inkml:brush>
  </inkml:definitions>
  <inkml:trace contextRef="#ctx0" brushRef="#br0">13 1 24575,'-1'0'0,"1"0"0,-1 0 0,1 0 0,-1 0 0,1 0 0,0 0 0,-1 0 0,1 0 0,-1 0 0,1 0 0,-1 0 0,1 0 0,0 1 0,-1-1 0,1 0 0,-1 0 0,1 0 0,0 1 0,-1-1 0,1 0 0,0 0 0,-1 1 0,1-1 0,0 0 0,-1 1 0,1-1 0,0 0 0,0 1 0,-1-1 0,1 0 0,0 1 0,0-1 0,0 1 0,0-1 0,-1 1 0,1-1 0,0 0 0,0 1 0,0-1 0,0 1 0,0-1 0,0 1 0,0-1 0,0 1 0,0-1 0,0 0 0,1 1 0,-1-1 0,0 1 0,0-1 0,0 0 0,0 1 0,1-1 0,-1 1 0,0-1 0,0 0 0,1 1 0,17 21 0,-9-16 0,1 0 0,0-1 0,0 0 0,1-1 0,-1 0 0,19 5 0,73 8 0,-61-11 0,7 2 0,-3-2 0,-1 1 0,0 3 0,0 1 0,50 22 0,-87-30 0,-1 0 0,0 0 0,0 1 0,0-1 0,0 1 0,-1 1 0,1-1 0,-1 1 0,0 0 0,7 11 0,-10-13 0,0 0 0,-1 0 0,1 0 0,-1 1 0,0-1 0,0 0 0,0 1 0,-1-1 0,1 1 0,-1-1 0,0 0 0,0 1 0,0-1 0,0 1 0,0-1 0,-1 1 0,0-1 0,0 0 0,0 1 0,0-1 0,0 0 0,-1 0 0,1 1 0,-3 2 0,-3 5 0,-1 1 0,-1-1 0,0 0 0,-1 0 0,0-1 0,0-1 0,-16 12 0,-86 50 0,55-39-1365,5-5-5461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51.719"/>
    </inkml:context>
    <inkml:brush xml:id="br0">
      <inkml:brushProperty name="width" value="0.05" units="cm"/>
      <inkml:brushProperty name="height" value="0.05" units="cm"/>
    </inkml:brush>
  </inkml:definitions>
  <inkml:trace contextRef="#ctx0" brushRef="#br0">259 433 24575,'-131'-105'0,"106"83"0,14 14 0,0-2 0,0 0 0,0 0 0,1-1 0,1 0 0,0-1 0,1 0 0,-11-18 0,18 28 0,1 0 0,-1 0 0,1 0 0,-1 0 0,1 0 0,0 0 0,-1 0 0,1 0 0,0 0 0,0 0 0,1 0 0,-1-1 0,0 1 0,1 0 0,-1 0 0,1 1 0,-1-1 0,1 0 0,0 0 0,2-3 0,-1 2 0,1 0 0,0-1 0,0 2 0,0-1 0,0 0 0,0 1 0,1-1 0,-1 1 0,8-3 0,5-2 0,1 0 0,0 2 0,30-6 0,-46 10 0,461-62 11,6 41-143,741 66-473,-558 39 605,-7 31 0,-65 16-25,-401-78 4,204 89-1,30 65 658,-252-119-557,203 77 0,-320-150-79,1-1 0,0-2 0,1-3 0,0-1 0,1-2 0,-1-2 0,1-3 0,-1-1 0,76-12 0,-31 0 0,-1-4 0,152-52 0,-224 63 40,0-1 0,28-17 0,-39 20-175,-1 1 0,0-1 0,0 0 0,0-1 0,0 1 0,-1-1 0,0 0 0,0 0 0,0-1 0,6-11 0,-1-6-6691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52.078"/>
    </inkml:context>
    <inkml:brush xml:id="br0">
      <inkml:brushProperty name="width" value="0.05" units="cm"/>
      <inkml:brushProperty name="height" value="0.05" units="cm"/>
    </inkml:brush>
  </inkml:definitions>
  <inkml:trace contextRef="#ctx0" brushRef="#br0">1 1 24575,'1'2'0,"0"0"0,0 0 0,0 0 0,0 0 0,0 0 0,1 0 0,-1 0 0,1 0 0,-1 0 0,1 0 0,0-1 0,0 1 0,0-1 0,0 1 0,0-1 0,4 2 0,1 2 0,44 29 0,86 42 0,-93-55 0,-1 3 0,-1 2 0,51 40 0,-85-60 0,-1 1 0,0 0 0,0 0 0,-1 0 0,11 17 0,-16-22 0,0 0 0,0 0 0,0 1 0,0-1 0,0 0 0,0 1 0,-1-1 0,1 1 0,-1-1 0,0 1 0,1-1 0,-1 1 0,0-1 0,-1 1 0,1-1 0,0 1 0,-1-1 0,1 1 0,-1-1 0,0 1 0,0-1 0,0 0 0,0 1 0,0-1 0,-1 0 0,1 0 0,-3 3 0,-3 2-151,0 0-1,0-1 0,-1 0 0,0 0 1,-1-1-1,1 0 0,-1 0 1,-10 3-1,-36 15-6674</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52.940"/>
    </inkml:context>
    <inkml:brush xml:id="br0">
      <inkml:brushProperty name="width" value="0.05" units="cm"/>
      <inkml:brushProperty name="height" value="0.05" units="cm"/>
    </inkml:brush>
  </inkml:definitions>
  <inkml:trace contextRef="#ctx0" brushRef="#br0">58 215 24575,'-1'-2'0,"0"-1"0,-1 1 0,1 0 0,-1 0 0,1 0 0,-1 0 0,0 1 0,0-1 0,0 0 0,0 1 0,0-1 0,0 1 0,0 0 0,-5-2 0,-10-9 0,16 11 0,0 0 0,0 0 0,0 0 0,1 0 0,-1 0 0,0 0 0,1 0 0,-1 0 0,1-1 0,-1 1 0,1 0 0,0 0 0,-1 0 0,1-1 0,0 1 0,0 0 0,0-1 0,0 1 0,0 0 0,0 0 0,0-1 0,0 1 0,0 0 0,1 0 0,-1-1 0,1 1 0,-1 0 0,1 0 0,-1 0 0,1 0 0,-1 0 0,1 0 0,0 0 0,0 0 0,0 0 0,-1 0 0,1 0 0,0 0 0,0 0 0,0 0 0,0 1 0,1-1 0,-1 0 0,2 0 0,8-5 0,0 0 0,0 1 0,20-7 0,-24 9 0,52-16 0,0 2 0,1 3 0,72-8 0,190 1 0,-184 21-77,0 6-1,-1 7 1,0 5 0,-1 7-1,-1 5 1,-2 6-1,185 77 1,410 214 77,-329-142 0,-252-118 0,443 205 0,-338-153 310,280 89-1,-164-101-309,-229-70 0,-63-17 0,1-3 0,0-4 0,1-3 0,1-3 0,-1-4 0,119-10 0,-119 0 0,-1-3 0,130-36 0,-204 46-72,1-1 1,-1-1-1,1 1 0,-1 0 0,0-1 0,1 0 0,-1 1 0,0-1 1,0-1-1,0 1 0,-1 0 0,1-1 0,0 1 0,-1-1 0,0 0 1,1 0-1,-1 0 0,2-5 0,2-10-6754</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53.279"/>
    </inkml:context>
    <inkml:brush xml:id="br0">
      <inkml:brushProperty name="width" value="0.05" units="cm"/>
      <inkml:brushProperty name="height" value="0.05" units="cm"/>
    </inkml:brush>
  </inkml:definitions>
  <inkml:trace contextRef="#ctx0" brushRef="#br0">1 0 24575,'23'2'0,"0"1"0,-1 1 0,1 2 0,36 12 0,-13-4 0,150 53 0,-170-57 0,-1 2 0,0 1 0,-1 1 0,0 2 0,30 24 0,-50-37 0,0 1 0,-1-1 0,0 1 0,1 0 0,-1 0 0,0 0 0,-1 0 0,1 0 0,-1 1 0,0-1 0,0 1 0,0-1 0,1 7 0,-3-7 0,1-1 0,-1 0 0,0 1 0,-1-1 0,1 1 0,0-1 0,-1 1 0,0-1 0,0 0 0,0 1 0,0-1 0,0 0 0,-1 0 0,1 0 0,-1 0 0,0 0 0,0 0 0,0 0 0,-1-1 0,-2 4 0,-9 6-273,0 0 0,-1 0 0,0-1 0,-23 11 0,-19 9-6553</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04.348"/>
    </inkml:context>
    <inkml:brush xml:id="br0">
      <inkml:brushProperty name="width" value="0.05" units="cm"/>
      <inkml:brushProperty name="height" value="0.05" units="cm"/>
    </inkml:brush>
  </inkml:definitions>
  <inkml:trace contextRef="#ctx0" brushRef="#br0">237 1 24575,'-8'1'0,"0"0"0,1 0 0,-1 1 0,1 0 0,-1 0 0,1 1 0,0 0 0,0 0 0,-11 8 0,4-3 0,0 2 0,1-1 0,-18 20 0,22-21 0,2 1 0,-1 0 0,1 1 0,1 0 0,-1 0 0,2 0 0,-1 1 0,2 0 0,-1 0 0,2 0 0,-1 0 0,1 1 0,1-1 0,-2 24 0,4-27 0,0-1 0,1 1 0,0 0 0,0 0 0,0 0 0,1 0 0,0-1 0,1 1 0,0-1 0,0 0 0,0 0 0,1 0 0,0 0 0,0 0 0,1-1 0,0 0 0,0 0 0,1 0 0,-1 0 0,1-1 0,1 0 0,12 8 0,-7-7 0,0 0 0,0-1 0,1 0 0,0-1 0,0-1 0,0 0 0,0-1 0,0 0 0,0-1 0,1 0 0,-1-1 0,0-1 0,1 0 0,-1-1 0,0 0 0,15-6 0,-8 3 0,-2-1 0,1-1 0,-1-1 0,0 0 0,0-1 0,-1-1 0,0-1 0,-1-1 0,-1 0 0,19-18 0,-27 23 0,-2 0 0,1 1 0,-1-2 0,0 1 0,0-1 0,-1 1 0,0-1 0,-1 0 0,0-1 0,4-13 0,-6 17 0,0 0 0,-1 1 0,1-1 0,-1 0 0,0 0 0,0 0 0,-1 0 0,0 1 0,0-1 0,0 0 0,0 1 0,0-1 0,-1 1 0,0-1 0,0 1 0,0 0 0,-1-1 0,1 1 0,-1 0 0,0 1 0,-4-5 0,-2 0 9,-1 0-1,0 0 1,-1 1-1,0 0 1,0 1 0,0 0-1,-1 0 1,0 2-1,0-1 1,0 2-1,0-1 1,-1 2-1,-12-2 1,-22-1-504,0 3 0,-52 3 0,64 0-6331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04.735"/>
    </inkml:context>
    <inkml:brush xml:id="br0">
      <inkml:brushProperty name="width" value="0.05" units="cm"/>
      <inkml:brushProperty name="height" value="0.05" units="cm"/>
    </inkml:brush>
  </inkml:definitions>
  <inkml:trace contextRef="#ctx0" brushRef="#br0">53 8 24575,'0'0'0,"-1"0"0,1 0 0,0 0 0,-1 0 0,1 0 0,-1 0 0,1 0 0,-1 0 0,1 0 0,0 0 0,-1-1 0,1 1 0,0 0 0,-1 0 0,1 0 0,-1-1 0,1 1 0,0 0 0,-1 0 0,1-1 0,0 1 0,-1 0 0,1 0 0,0-1 0,0 1 0,-1 0 0,1-1 0,0 1 0,0-1 0,0 1 0,-1-1 0,6 17 0,-2 15 0,-2 0 0,-1 0 0,-2 0 0,-1 0 0,-2-1 0,-12 48 0,-4 30 0,20-103 0,0 0 0,1 0 0,-1 1 0,1-1 0,0 0 0,1 0 0,-1 0 0,1 0 0,0 0 0,0 0 0,1 0 0,-1 0 0,5 7 0,-4-9 0,0 0 0,1 0 0,-1 0 0,1-1 0,0 1 0,-1-1 0,1 0 0,0 0 0,0 0 0,1 0 0,-1 0 0,0-1 0,1 1 0,-1-1 0,1 0 0,-1 0 0,1 0 0,0-1 0,6 1 0,12 0 0,-1 0 0,1-2 0,-1 0 0,23-5 0,87-23 0,-78 16 0,148-34-1365,-170 39-5461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11.343"/>
    </inkml:context>
    <inkml:brush xml:id="br0">
      <inkml:brushProperty name="width" value="0.05" units="cm"/>
      <inkml:brushProperty name="height" value="0.05" units="cm"/>
    </inkml:brush>
  </inkml:definitions>
  <inkml:trace contextRef="#ctx0" brushRef="#br0">687 290 24575,'2'-1'0,"-1"1"0,1-1 0,-1 1 0,1-1 0,-1 0 0,1 1 0,-1-1 0,0 0 0,1 0 0,-1 0 0,0 0 0,0 0 0,0 0 0,0 0 0,0-1 0,0 1 0,0 0 0,0-1 0,0 1 0,-1 0 0,1-1 0,0-2 0,13-35 0,-14 39 0,4-13 0,-2-1 0,1 1 0,-2 0 0,0-1 0,0 1 0,-1 0 0,-1-1 0,0 1 0,-4-19 0,4 28 0,0 1 0,0-1 0,0 0 0,-1 1 0,1-1 0,-1 1 0,0-1 0,0 1 0,0 0 0,-1 0 0,1 0 0,-1 0 0,1 0 0,-1 0 0,0 1 0,0 0 0,0-1 0,0 1 0,-1 0 0,1 0 0,-1 1 0,1-1 0,-1 1 0,1 0 0,-1 0 0,0 0 0,0 0 0,1 0 0,-1 1 0,0 0 0,0 0 0,0 0 0,0 0 0,0 1 0,1-1 0,-8 3 0,-19 4 0,1 2 0,0 1 0,0 2 0,1 1 0,0 1 0,1 1 0,1 1 0,0 1 0,1 2 0,-37 36 0,51-43 0,0 0 0,1 0 0,0 2 0,1-1 0,1 1 0,0 0 0,1 1 0,0 0 0,1 0 0,1 0 0,0 1 0,2 0 0,-1-1 0,2 2 0,0-1 0,1 0 0,1 0 0,0 0 0,1 1 0,1-1 0,0 0 0,2 0 0,-1 0 0,2-1 0,0 1 0,9 17 0,6 8 0,1 0 0,53 74 0,69 65 0,9 13 0,-128-158 0,-1 2 0,-1 1 0,26 65 0,-41-88 0,-2 1 0,0 1 0,0-1 0,-2 1 0,0-1 0,-1 1 0,0 0 0,-2 0 0,0 0 0,-1 0 0,0 0 0,-2 0 0,0-1 0,0 1 0,-2-1 0,0 0 0,-1 0 0,-1 0 0,0-1 0,-1 0 0,0 0 0,-1-1 0,-1 0 0,-20 22 0,-2-6 0,-1-1 0,-2-1 0,0-2 0,-2-2 0,0-1 0,-2-2 0,-78 31 0,84-40 0,-48 12 0,68-21 0,0-1 0,0 0 0,0-1 0,0 0 0,-1-1 0,-23-4 0,34 4 0,1 0 0,-1 0 0,0-1 0,0 1 0,0-1 0,1 0 0,-1 0 0,0 0 0,1 0 0,-1 0 0,1-1 0,-1 1 0,1-1 0,0 0 0,-1 0 0,1 1 0,0-1 0,0-1 0,0 1 0,1 0 0,-1 0 0,0-1 0,1 1 0,0-1 0,-1 1 0,1-1 0,0 0 0,0 1 0,1-1 0,-1 0 0,1 0 0,-1 0 0,1 1 0,0-1 0,0 0 0,0 0 0,0 0 0,0 0 0,2-4 0,0-2 0,1 1 0,0 0 0,0-1 0,1 1 0,0 0 0,0 0 0,1 1 0,0 0 0,0-1 0,1 2 0,10-11 0,-5 9 0,0 0 0,0 0 0,0 2 0,1-1 0,0 2 0,1-1 0,-1 2 0,1 0 0,0 0 0,0 1 0,0 1 0,1 0 0,-1 1 0,0 0 0,1 1 0,-1 0 0,17 4 0,-17-3 0,-1 2 0,1 0 0,-1 0 0,0 1 0,0 0 0,0 1 0,-1 1 0,14 8 0,-18-9 0,0 0 0,0 1 0,0 0 0,-1 0 0,1 0 0,-2 1 0,1 0 0,-1 0 0,0 0 0,0 1 0,-1 0 0,5 10 0,-3 0 0,-1 1 0,-1-1 0,0 1 0,-1 0 0,-1 0 0,-1 1 0,-1-1 0,-2 20 0,-27 155 0,24-167 0,-12 47 0,7-31 0,-8 67 0,16-99 0,2 1 0,0-1 0,0 1 0,1-1 0,0 1 0,1-1 0,0 0 0,1 0 0,0 1 0,9 17 0,-10-25 7,0 0-1,1 0 1,-1 0-1,1-1 1,0 1-1,0-1 1,1 0-1,-1 1 1,0-2-1,1 1 1,0 0 0,0-1-1,0 1 1,0-1-1,0 0 1,0-1-1,8 3 1,-2-2-193,-1 0 1,0-1 0,1 0-1,-1-1 1,1 0 0,-1-1-1,14-2 1,29-7-6641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05.188"/>
    </inkml:context>
    <inkml:brush xml:id="br0">
      <inkml:brushProperty name="width" value="0.05" units="cm"/>
      <inkml:brushProperty name="height" value="0.05" units="cm"/>
    </inkml:brush>
  </inkml:definitions>
  <inkml:trace contextRef="#ctx0" brushRef="#br0">79 36 24575,'-6'7'0,"1"0"0,-1 0 0,1 1 0,0-1 0,1 1 0,0 0 0,0 1 0,1-1 0,0 1 0,0 0 0,1-1 0,0 1 0,-1 10 0,1 15 0,0 1 0,4 39 0,0-21 0,-1-27 0,-2 30 0,1-56 0,0-1 0,0 1 0,0 0 0,0 0 0,0 0 0,-1 0 0,1 0 0,0-1 0,0 1 0,0 0 0,0 0 0,-1 0 0,1 0 0,0 0 0,0 0 0,0 0 0,0 0 0,-1 0 0,1 0 0,0 0 0,0 0 0,0 0 0,-1 0 0,1 0 0,0 0 0,0 0 0,0 0 0,0 0 0,-1 0 0,1 0 0,0 0 0,0 0 0,0 0 0,-1 0 0,1 0 0,0 0 0,0 0 0,0 0 0,0 1 0,-1-1 0,1 0 0,0 0 0,0 0 0,0 0 0,0 0 0,0 1 0,0-1 0,0 0 0,-1 0 0,1 0 0,0 0 0,0 1 0,0-1 0,0 0 0,0 0 0,0 0 0,0 1 0,0-1 0,-7-17 0,3-3 0,2 0 0,0 0 0,1-1 0,1 1 0,1 0 0,1 0 0,1 0 0,0 0 0,2 0 0,0 1 0,1-1 0,1 1 0,1 1 0,0 0 0,2 0 0,0 0 0,1 1 0,20-24 0,-29 38 0,0 0 0,1 1 0,-1-1 0,1 1 0,-1 0 0,1-1 0,0 1 0,0 1 0,0-1 0,0 0 0,0 1 0,0-1 0,0 1 0,1 0 0,-1 0 0,0 1 0,1-1 0,-1 0 0,1 1 0,5 0 0,-4 1 0,-1 0 0,1 1 0,-1-1 0,1 1 0,-1 0 0,0 0 0,1 1 0,-1-1 0,0 1 0,0 0 0,-1 0 0,1 0 0,-1 1 0,5 5 0,11 14 0,-1 0 0,-1 1 0,24 47 0,31 88 0,-28-57 0,-29-70-1365,-4-6-5461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05.561"/>
    </inkml:context>
    <inkml:brush xml:id="br0">
      <inkml:brushProperty name="width" value="0.05" units="cm"/>
      <inkml:brushProperty name="height" value="0.05" units="cm"/>
    </inkml:brush>
  </inkml:definitions>
  <inkml:trace contextRef="#ctx0" brushRef="#br0">1 150 24575,'0'-5'0,"0"-6"0,0-6 0,5-4 0,10 1 0,8 3 0,9 6 0,8 4 0,7-1 0,4 0 0,9 3 0,2 1 0,0 1 0,-1-3 0,-11 0-8191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05.905"/>
    </inkml:context>
    <inkml:brush xml:id="br0">
      <inkml:brushProperty name="width" value="0.05" units="cm"/>
      <inkml:brushProperty name="height" value="0.05" units="cm"/>
    </inkml:brush>
  </inkml:definitions>
  <inkml:trace contextRef="#ctx0" brushRef="#br0">53 107 24575,'-15'0'0,"14"-1"0,0 1 0,-1 0 0,1 0 0,0 0 0,-1 0 0,1 0 0,0 0 0,0 0 0,-1 0 0,1 1 0,0-1 0,0 0 0,-1 1 0,-1 0 0,2 0 0,1 1 0,-1-1 0,0 0 0,1 1 0,-1-1 0,1 0 0,-1 1 0,1-1 0,0 1 0,-1-1 0,1 1 0,0-1 0,0 1 0,0-1 0,0 1 0,0-1 0,1 1 0,-1 0 0,7 43 0,2-1 0,1 0 0,27 69 0,-27-85 0,-4-11 0,21 54 0,-25-65 0,1-1 0,0 1 0,0-1 0,0 0 0,1-1 0,0 1 0,0 0 0,0-1 0,9 7 0,-13-11 0,0 0 0,0 1 0,0-1 0,0 0 0,1 0 0,-1 0 0,0 0 0,0 1 0,0-1 0,0 0 0,0 0 0,1 0 0,-1 0 0,0 0 0,0 0 0,0 0 0,1 1 0,-1-1 0,0 0 0,0 0 0,0 0 0,0 0 0,1 0 0,-1 0 0,0 0 0,0 0 0,1 0 0,-1 0 0,0 0 0,0 0 0,0 0 0,1 0 0,-1 0 0,0 0 0,0 0 0,0-1 0,0 1 0,1 0 0,-1 0 0,0 0 0,0 0 0,0 0 0,0 0 0,1-1 0,-1 1 0,0 0 0,0 0 0,0 0 0,0 0 0,0-1 0,-2-13 0,-11-18 0,-17-25 0,-46-94 0,67 129 0,0-2 0,1 1 0,2-1 0,-7-44 0,13 60 0,-1 1 0,1-1 0,0 0 0,1 0 0,0 0 0,0 1 0,0-1 0,1 1 0,1-1 0,5-13 0,-7 18 0,1 0 0,0 0 0,-1 1 0,1-1 0,0 1 0,0-1 0,0 1 0,1 0 0,-1 0 0,1 0 0,-1 0 0,1 0 0,0 1 0,-1-1 0,1 1 0,0 0 0,0-1 0,0 2 0,0-1 0,0 0 0,0 0 0,0 1 0,0 0 0,1-1 0,-1 1 0,0 0 0,0 1 0,0-1 0,4 1 0,1 1 0,-1 1 0,1-1 0,-1 1 0,0 1 0,0-1 0,0 1 0,0 0 0,-1 1 0,0 0 0,1 0 0,-2 0 0,1 1 0,-1-1 0,5 8 0,-2-3 0,0 0 0,-1 1 0,-1 0 0,0 0 0,0 1 0,-1-1 0,-1 1 0,3 13 0,-6-22-4,0 0 0,-1 1 0,1-1 0,-1 0 0,0 0 0,0 1 0,0-1 0,0 0 0,-1 1 0,0-1 0,1 0 0,-1 0 0,0 1 0,-1-1 0,1 0 0,0 0 0,-1 0 0,0-1 0,-2 5 0,0-2 24,-1-1 0,0 0 0,1 1 0,-1-2 0,-1 1 0,1 0 0,0-1 0,-1 0 0,-9 3 0,-8 2-317,0-1 0,0-2 0,0 0 0,-32 2 0,14-3-6529</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06.274"/>
    </inkml:context>
    <inkml:brush xml:id="br0">
      <inkml:brushProperty name="width" value="0.05" units="cm"/>
      <inkml:brushProperty name="height" value="0.05" units="cm"/>
    </inkml:brush>
  </inkml:definitions>
  <inkml:trace contextRef="#ctx0" brushRef="#br0">0 45 24575,'0'5'0,"5"-3"0,5-3 0,12 0 0,10 0 0,10-5 0,6-1 0,5 0 0,2 2 0,-3-3 0,-6 0 0,-10 1-8191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06.651"/>
    </inkml:context>
    <inkml:brush xml:id="br0">
      <inkml:brushProperty name="width" value="0.05" units="cm"/>
      <inkml:brushProperty name="height" value="0.05" units="cm"/>
    </inkml:brush>
  </inkml:definitions>
  <inkml:trace contextRef="#ctx0" brushRef="#br0">160 79 24575,'-24'-7'0,"23"5"0,-1 1 0,0 0 0,0 0 0,0 1 0,0-1 0,0 0 0,0 1 0,-1-1 0,1 1 0,0 0 0,0-1 0,-3 1 0,1 1 0,0 0 0,0 0 0,0 1 0,1-1 0,-1 1 0,0 0 0,1 0 0,-1 0 0,1 0 0,-1 0 0,1 1 0,0 0 0,0 0 0,0-1 0,1 2 0,-1-1 0,1 0 0,-1 1 0,1-1 0,0 1 0,1-1 0,-3 6 0,-2 6 0,0 1 0,0 1 0,2-1 0,-3 18 0,5-21 0,0 1 0,1-1 0,0 1 0,2 0 0,-1-1 0,2 1 0,0 0 0,0-1 0,1 0 0,1 0 0,0 0 0,1 0 0,0 0 0,12 18 0,-12-23 0,0 0 0,1 0 0,0 0 0,1-1 0,0 0 0,0-1 0,0 0 0,1 0 0,0 0 0,0-1 0,0 0 0,1-1 0,0 1 0,0-2 0,0 1 0,0-1 0,0-1 0,1 0 0,-1 0 0,1-1 0,12 1 0,-11-2 0,1 0 0,-1-1 0,0 0 0,0-1 0,0 0 0,0 0 0,-1-2 0,1 1 0,-1-1 0,1-1 0,-1 0 0,14-9 0,-18 10 0,0-1 0,-1 1 0,0-1 0,0 0 0,0-1 0,-1 1 0,1-1 0,-1 0 0,0 0 0,-1 0 0,0 0 0,0-1 0,0 0 0,-1 1 0,0-1 0,0 0 0,-1 0 0,1 0 0,-2 0 0,1-12 0,-2 4 0,-1 0 0,0 0 0,-1 0 0,0 1 0,-2-1 0,0 1 0,0 0 0,-1 0 0,-1 0 0,0 1 0,-1 0 0,-1 0 0,-9-11 0,4 7 0,0 1 0,-1 0 0,-1 1 0,0 1 0,-1 0 0,-1 1 0,0 1 0,-30-15 0,42 25 15,0-1 0,0 1 0,0 0 0,-1 0 0,1 0 0,-1 1 0,-7 0 0,12 1-89,-1 0-1,0 0 1,0 0 0,1 0 0,-1 1-1,1-1 1,-1 1 0,0 0 0,1 0-1,-1 0 1,1 0 0,-1 0 0,1 1-1,0-1 1,0 0 0,0 1 0,-1 0-1,1 0 1,-2 3 0,-8 12-6752</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07.084"/>
    </inkml:context>
    <inkml:brush xml:id="br0">
      <inkml:brushProperty name="width" value="0.05" units="cm"/>
      <inkml:brushProperty name="height" value="0.05" units="cm"/>
    </inkml:brush>
  </inkml:definitions>
  <inkml:trace contextRef="#ctx0" brushRef="#br0">152 81 24575,'-6'0'0,"-1"-1"0,1-1 0,0 1 0,0-1 0,0 0 0,0-1 0,0 1 0,1-1 0,-10-6 0,11 6 0,0 0 0,0 1 0,0-1 0,-1 1 0,1 0 0,-1 1 0,1-1 0,-1 1 0,0 0 0,0 0 0,1 0 0,-1 0 0,-9 1 0,13 0 0,1 0 0,-1 1 0,0-1 0,1 0 0,-1 1 0,1-1 0,-1 1 0,1-1 0,-1 0 0,1 1 0,-1-1 0,1 1 0,-1 0 0,1-1 0,0 1 0,-1-1 0,1 1 0,0-1 0,-1 1 0,1 0 0,0-1 0,0 1 0,0 0 0,-1-1 0,1 1 0,0 0 0,0-1 0,0 1 0,0 0 0,0-1 0,0 1 0,0 0 0,1-1 0,-1 1 0,0 1 0,9 28 0,-7-26 0,75 199 0,-31-86 0,-37-98 0,-3-17 0,2-29 0,-6 16 0,10-66 0,16-67 0,-24 129 0,0 1 0,2-1 0,-1 1 0,2 1 0,0-1 0,1 1 0,12-17 0,-17 27 0,-1-1 0,1 1 0,1 0 0,-1 0 0,0 0 0,1 0 0,-1 1 0,1-1 0,0 1 0,0 0 0,0 0 0,0 0 0,0 0 0,0 1 0,9-2 0,-10 3 0,1 0 0,0 0 0,0 0 0,0 1 0,0-1 0,0 1 0,-1 0 0,1 0 0,0 0 0,-1 1 0,1 0 0,-1-1 0,1 1 0,-1 0 0,0 0 0,0 1 0,0-1 0,3 4 0,9 8 3,-1 1-1,-1 1 1,0 0 0,-1 1-1,-1 0 1,15 31-1,40 120-54,-20-45-1279,-33-95-5495</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07.426"/>
    </inkml:context>
    <inkml:brush xml:id="br0">
      <inkml:brushProperty name="width" value="0.05" units="cm"/>
      <inkml:brushProperty name="height" value="0.05" units="cm"/>
    </inkml:brush>
  </inkml:definitions>
  <inkml:trace contextRef="#ctx0" brushRef="#br0">1 17 24575,'0'-10'0,"0"4"0,0 8 0,5 27 0,101 264 0,-5-42 0,-96-240-341,0-1 0,0 0-1,9 11 1,-1-6-6485</inkml:trace>
  <inkml:trace contextRef="#ctx0" brushRef="#br0" timeOffset="1">300 345 24575,'0'-9'0,"0"-8"0,0-6 0,5 7 0,1 9 0,5 11 0,0 15 0,3 12 0,-1 7 0,2 5 0,-2 5 0,2-1 0,-2-4 0,-3-4 0,2-5 0,-2-8-8191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07.754"/>
    </inkml:context>
    <inkml:brush xml:id="br0">
      <inkml:brushProperty name="width" value="0.05" units="cm"/>
      <inkml:brushProperty name="height" value="0.05" units="cm"/>
    </inkml:brush>
  </inkml:definitions>
  <inkml:trace contextRef="#ctx0" brushRef="#br0">22 1 24575,'-5'0'0,"-1"4"0,0 7 0,1 1-8191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08.157"/>
    </inkml:context>
    <inkml:brush xml:id="br0">
      <inkml:brushProperty name="width" value="0.05" units="cm"/>
      <inkml:brushProperty name="height" value="0.05" units="cm"/>
    </inkml:brush>
  </inkml:definitions>
  <inkml:trace contextRef="#ctx0" brushRef="#br0">6 135 24575,'0'1'0,"-1"0"0,0 0 0,1 1 0,-1-1 0,0 0 0,1 0 0,0 1 0,-1-1 0,1 0 0,0 1 0,0-1 0,0 0 0,0 1 0,0-1 0,0 1 0,0-1 0,0 0 0,0 1 0,1-1 0,-1 0 0,0 1 0,1-1 0,-1 0 0,1 0 0,0 1 0,1 1 0,25 36 0,-19-29 0,3 6 0,-1 0 0,-1 1 0,0 0 0,-1 1 0,-1 0 0,-1 0 0,5 21 0,-11-38 0,0 0 0,0 0 0,0 0 0,0-1 0,0 1 0,0 0 0,0 0 0,1 0 0,-1 0 0,0 0 0,1 0 0,-1-1 0,0 1 0,1 0 0,-1 0 0,1-1 0,0 1 0,-1 0 0,1-1 0,-1 1 0,1 0 0,0-1 0,0 1 0,-1-1 0,1 1 0,0-1 0,0 1 0,1 0 0,0-2 0,-1 1 0,1-1 0,0 0 0,-1 0 0,0 1 0,1-1 0,-1 0 0,1 0 0,-1 0 0,0-1 0,0 1 0,1 0 0,-1 0 0,0-1 0,0 1 0,0-2 0,41-64 0,-31 46 0,2 0 0,19-24 0,-28 40 0,0 0 0,1 1 0,-1-1 0,1 1 0,0 0 0,1 0 0,-1 0 0,1 1 0,-1 0 0,1 0 0,0 1 0,0-1 0,8-1 0,-12 4 0,1-1 0,-1 1 0,1 0 0,0 0 0,-1 0 0,1 0 0,-1 0 0,1 1 0,-1-1 0,1 1 0,-1 0 0,1 0 0,-1 0 0,0 0 0,1 0 0,-1 0 0,0 0 0,0 1 0,0-1 0,0 1 0,0 0 0,0 0 0,0-1 0,-1 1 0,2 3 0,5 5 0,-1 1 0,0 1 0,9 21 0,-3-5 0,-9-20 0,0 0 0,0-1 0,1 1 0,0-1 0,1 0 0,-1 0 0,1-1 0,1 1 0,-1-2 0,1 1 0,0-1 0,0 1 0,1-2 0,0 1 0,0-1 0,0-1 0,0 1 0,0-1 0,1-1 0,-1 0 0,1 0 0,0 0 0,0-1 0,-1 0 0,1-1 0,0 0 0,12-2 0,-9 1 0,1-1 0,-1-1 0,0 0 0,0-1 0,0 0 0,0-1 0,-1 0 0,1-1 0,-1 0 0,16-13 0,-18 13 0,0-1 0,-1-1 0,1 0 0,-2 0 0,1 0 0,-1-1 0,-1 0 0,1 0 0,-2-1 0,1 0 0,-1 0 0,4-14 0,-7 16 0,0-1 0,-1 1 0,-1-1 0,0 1 0,0-1 0,0 1 0,-1-1 0,0 1 0,-1-1 0,0 1 0,0 0 0,-1 0 0,0 0 0,0 0 0,-1 0 0,0 1 0,-6-8 0,7 10 0,0-1 0,0 1 0,-1 1 0,0-1 0,0 0 0,0 1 0,-1 0 0,0 0 0,0 0 0,0 1 0,0-1 0,0 1 0,0 0 0,-1 1 0,0-1 0,1 1 0,-1 0 0,0 1 0,0-1 0,0 1 0,0 1 0,0-1 0,0 1 0,-9 0 0,11 1 0,0 1 0,0-1 0,0 1 0,0 0 0,0 0 0,0 0 0,0 1 0,1-1 0,-1 1 0,1 0 0,0 0 0,0 0 0,0 0 0,0 1 0,1-1 0,-1 1 0,1 0 0,0-1 0,0 1 0,0 0 0,0 0 0,1 1 0,-2 4 0,0 4 0,-1-1 0,1 1 0,1 0 0,0 1 0,1-1 0,1 20 0,1-22-52,0 0-1,1 1 1,1-1-1,0 0 1,0 0-1,1 0 1,0 0-1,1-1 1,0 0-1,1 0 1,0 0-1,0 0 1,1-1-1,0 0 1,1-1-1,0 0 1,1 0-1,-1 0 1,1-1-1,1-1 1,-1 1-1,1-2 0,0 1 1,1-1-1,12 4 1,23 5-6774</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08.596"/>
    </inkml:context>
    <inkml:brush xml:id="br0">
      <inkml:brushProperty name="width" value="0.05" units="cm"/>
      <inkml:brushProperty name="height" value="0.05" units="cm"/>
    </inkml:brush>
  </inkml:definitions>
  <inkml:trace contextRef="#ctx0" brushRef="#br0">86 342 24575,'-26'-32'0,"21"25"0,0 0 0,-1 0 0,0 1 0,0 0 0,-8-7 0,14 13 0,-1 0 0,1-1 0,0 1 0,0 0 0,0 0 0,-1 0 0,1 0 0,0 0 0,-1-1 0,1 1 0,0 0 0,0 0 0,-1 0 0,1 0 0,0 0 0,0 0 0,-1 0 0,1 0 0,0 0 0,-1 0 0,1 0 0,0 0 0,0 0 0,-1 0 0,1 0 0,0 1 0,-1-1 0,1 0 0,0 0 0,0 0 0,-1 0 0,1 0 0,0 1 0,0-1 0,0 0 0,-1 1 0,-4 12 0,3 20 0,2-30 0,3 317 0,0-392 0,20-104 0,-13 109 0,-3 23 0,14-88 0,-17 109 0,2 1 0,1 0 0,14-33 0,-20 54 0,-1 0 0,0-1 0,1 1 0,-1 0 0,1 0 0,0 0 0,-1 0 0,1 0 0,0 0 0,0 0 0,-1 0 0,1 0 0,0 0 0,0 0 0,0 1 0,0-1 0,0 0 0,0 1 0,1-1 0,-1 0 0,2 0 0,-2 2 0,-1-1 0,1 0 0,0 1 0,0-1 0,0 0 0,0 1 0,-1-1 0,1 1 0,0-1 0,0 1 0,-1 0 0,1-1 0,0 1 0,-1 0 0,1-1 0,-1 1 0,1 0 0,-1 0 0,1-1 0,-1 1 0,1 2 0,4 9 0,0 1 0,-1 0 0,2 15 0,-2-16 0,82 278 0,-62-224 0,3-1 0,46 79 0,-60-121-115,-1-1-302,2 0 1,24 31-1,-18-32-6409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12.337"/>
    </inkml:context>
    <inkml:brush xml:id="br0">
      <inkml:brushProperty name="width" value="0.05" units="cm"/>
      <inkml:brushProperty name="height" value="0.05" units="cm"/>
    </inkml:brush>
  </inkml:definitions>
  <inkml:trace contextRef="#ctx0" brushRef="#br0">161 339 24575,'-27'-39'0,"-3"-3"0,28 40 0,0 0 0,0 0 0,0 1 0,-1-1 0,1 0 0,0 1 0,-1 0 0,1-1 0,0 1 0,-1 0 0,0 0 0,1 1 0,-1-1 0,1 0 0,-6 0 0,6 2 0,1-1 0,-1 0 0,1 0 0,-1 1 0,1-1 0,-1 1 0,1-1 0,0 1 0,-1 0 0,1-1 0,0 1 0,0 0 0,-1 0 0,1 0 0,0 0 0,0 0 0,0 0 0,0 0 0,0 1 0,0-1 0,1 0 0,-1 0 0,0 1 0,1-1 0,-1 0 0,1 1 0,-1-1 0,1 1 0,-1-1 0,1 2 0,-7 50 0,7-49 0,-3 126 0,-3 50 0,-7-75 0,15-228 0,58-278 0,-54 367 0,-3 18 0,-2 6 0,0 1 0,0-1 0,1 1 0,1 0 0,0-1 0,0 1 0,1 1 0,0-1 0,0 0 0,1 1 0,7-11 0,-10 18 0,-1 0 0,0-1 0,0 1 0,1 0 0,-1 0 0,0 0 0,1 0 0,-1 1 0,1-1 0,0 0 0,-1 1 0,1-1 0,-1 0 0,1 1 0,0 0 0,0 0 0,-1-1 0,1 1 0,0 0 0,-1 0 0,4 1 0,-2-1 0,-1 1 0,1 0 0,0 1 0,0-1 0,-1 0 0,1 1 0,0-1 0,-1 1 0,1 0 0,-1 0 0,3 3 0,3 4 0,0 0 0,-1 1 0,0 0 0,10 21 0,84 218 0,-56-125 0,-41-135 0,0-1 0,-1 0 0,3-19 0,-1 0 0,34-153 0,-32 161 0,0-1 0,2 2 0,1-1 0,0 1 0,23-34 0,-30 52 0,-1 1 0,1-1 0,0 1 0,0-1 0,0 1 0,1 0 0,-1 0 0,1 0 0,0 0 0,0 1 0,-1 0 0,10-4 0,-11 5 0,1 1 0,-1 0 0,0-1 0,1 1 0,-1 0 0,1 0 0,-1 1 0,1-1 0,-1 0 0,1 1 0,-1 0 0,1-1 0,-1 1 0,0 0 0,0 0 0,1 0 0,-1 1 0,0-1 0,0 1 0,0-1 0,0 1 0,0-1 0,-1 1 0,4 4 0,4 5 0,0 0 0,-1 1 0,0 0 0,-1 0 0,-1 1 0,0 0 0,6 18 0,24 100 0,-31-109 0,7 34-682,8 111-1,-18-130-6143</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0.265"/>
    </inkml:context>
    <inkml:brush xml:id="br0">
      <inkml:brushProperty name="width" value="0.05" units="cm"/>
      <inkml:brushProperty name="height" value="0.05" units="cm"/>
    </inkml:brush>
  </inkml:definitions>
  <inkml:trace contextRef="#ctx0" brushRef="#br0">322 446 24575,'-7'-1'0,"0"-1"0,-1 0 0,2 0 0,-1 0 0,0-1 0,0 0 0,1-1 0,-1 1 0,-8-8 0,-13-6 0,10 8 0,-8-4 0,-35-13 0,55 23 0,0 1 0,0 0 0,0 1 0,-1-1 0,1 1 0,0 1 0,-1-1 0,1 1 0,-1 0 0,1 1 0,-13 1 0,18-1 0,0-1 0,0 0 0,0 0 0,0 0 0,0 0 0,0 1 0,0-1 0,0 0 0,0 1 0,0-1 0,0 1 0,0 0 0,0-1 0,1 1 0,-1-1 0,0 1 0,0 0 0,0 0 0,1 0 0,-1-1 0,0 1 0,1 0 0,-1 0 0,1 0 0,-1 0 0,1 0 0,0 0 0,-1 0 0,1 0 0,0 0 0,0 0 0,-1 0 0,1 0 0,0 0 0,0 0 0,0 1 0,0-1 0,1 0 0,-1 0 0,0 0 0,0 0 0,0 0 0,1 0 0,-1 0 0,1 0 0,-1 0 0,1 1 0,1 1 0,0 0 0,0-1 0,1 1 0,-1-1 0,1 1 0,-1-1 0,1 0 0,0 1 0,-1-2 0,1 1 0,0 0 0,0 0 0,6 1 0,6 1 0,-1-2 0,0 0 0,1-1 0,-1 0 0,1-1 0,-1 0 0,27-5 0,5-4 0,47-15 0,-17-3 0,-48 17 0,52-14 0,-76 23 0,0 0 0,0 1 0,0 0 0,0-1 0,0 1 0,0 1 0,0-1 0,0 1 0,0-1 0,0 1 0,0 0 0,0 1 0,0-1 0,-1 1 0,1-1 0,0 1 0,-1 0 0,0 0 0,1 1 0,-1-1 0,0 1 0,0 0 0,0-1 0,-1 1 0,4 5 0,3 6 0,0 0 0,-1 1 0,0 1 0,9 28 0,-3-7 0,13 36 0,-27-73 0,0 1 0,0-1 0,0 0 0,0 0 0,0 0 0,0 1 0,0-1 0,0 0 0,0 0 0,0 0 0,0 0 0,0 1 0,0-1 0,0 0 0,1 0 0,-1 0 0,0 0 0,0 0 0,0 1 0,0-1 0,0 0 0,0 0 0,1 0 0,-1 0 0,0 0 0,0 0 0,0 0 0,0 0 0,1 0 0,-1 0 0,0 1 0,0-1 0,0 0 0,1 0 0,-1 0 0,0 0 0,0 0 0,0 0 0,0 0 0,1 0 0,-1 0 0,0-1 0,0 1 0,0 0 0,0 0 0,1 0 0,6-10 0,3-19 0,-10 28 0,15-45 0,1 0 0,3 2 0,26-47 0,-44 89 0,0 0 0,0-1 0,1 1 0,-1 0 0,1 0 0,0 0 0,-1 0 0,1 0 0,0 0 0,0 0 0,0 1 0,0-1 0,1 1 0,-1-1 0,0 1 0,1 0 0,3-1 0,-4 2 0,0 0 0,-1 0 0,1 0 0,0 0 0,0 1 0,-1-1 0,1 1 0,0-1 0,-1 1 0,1 0 0,-1 0 0,1-1 0,0 1 0,-1 0 0,0 0 0,1 1 0,-1-1 0,0 0 0,1 0 0,-1 1 0,0-1 0,0 1 0,0-1 0,0 1 0,-1-1 0,2 4 0,10 18 0,13 38 0,-19-42 0,2-1 0,0 0 0,17 28 0,-21-40 0,0-1 0,0 0 0,1 0 0,-1 0 0,1-1 0,0 1 0,1-1 0,-1 0 0,1-1 0,-1 1 0,1-1 0,0-1 0,1 1 0,-1-1 0,7 2 0,1-1 0,0-1 0,0 0 0,0-1 0,0-1 0,0 0 0,0-1 0,0-1 0,1 0 0,-2-1 0,1 0 0,0-1 0,-1 0 0,1-2 0,-1 1 0,-1-1 0,17-11 0,-18 10 0,1-1 0,-1 0 0,0-1 0,-1 0 0,0-1 0,-1 0 0,1 0 0,-2-1 0,0 0 0,0-1 0,-1 0 0,-1 0 0,1 0 0,-2-1 0,0 0 0,6-24 0,-8 15 0,0-2 0,0-38 0,-2 54 0,-2 1 0,1-1 0,-1 0 0,0 0 0,-1 0 0,0 1 0,0-1 0,-1 1 0,0 0 0,0-1 0,-7-9 0,9 15 0,0 1 0,0-1 0,0 1 0,-1-1 0,1 1 0,-1 0 0,1 0 0,-1 0 0,1 0 0,-1 0 0,1 0 0,-1 0 0,0 1 0,0-1 0,1 0 0,-1 1 0,0-1 0,0 1 0,0 0 0,0 0 0,0 0 0,1 0 0,-1 0 0,0 0 0,0 0 0,0 0 0,0 1 0,1-1 0,-1 1 0,0 0 0,0-1 0,1 1 0,-1 0 0,0 0 0,1 0 0,-1 0 0,1 0 0,-2 2 0,-4 2 0,1 1 0,-1-1 0,1 2 0,1-1 0,-1 1 0,1-1 0,-4 9 0,-7 11 0,2 0 0,-21 56 0,32-75 0,0 1 0,1-1 0,0 1 0,1 0 0,0 0 0,0 0 0,1 0 0,-1 0 0,2 0 0,-1 0 0,1 0 0,0 0 0,1 0 0,0 0 0,0-1 0,5 11 0,-6-16 0,1 1 0,-1 0 0,1 0 0,0-1 0,0 1 0,0-1 0,0 1 0,1-1 0,-1 0 0,0 0 0,1 0 0,0 0 0,-1 0 0,1-1 0,0 1 0,0-1 0,0 0 0,0 1 0,0-1 0,0-1 0,0 1 0,1 0 0,-1-1 0,0 0 0,7 0 0,-6 0 0,1-1 0,0 0 0,-1 0 0,1-1 0,0 0 0,-1 1 0,0-1 0,1-1 0,-1 1 0,0-1 0,0 1 0,0-1 0,-1 0 0,1-1 0,-1 1 0,6-8 0,18-26 0,41-74 0,-51 88 0,-17 22 0,0 1 0,0 0 0,1 0 0,-1-1 0,1 1 0,-1 0 0,0 0 0,1 0 0,-1-1 0,1 1 0,-1 0 0,0 0 0,1 0 0,-1 0 0,1 0 0,-1 0 0,1 0 0,-1 0 0,0 0 0,1 0 0,-1 0 0,1 0 0,-1 0 0,1 0 0,-1 0 0,0 0 0,1 1 0,-1-1 0,1 0 0,-1 0 0,0 0 0,1 1 0,-1-1 0,0 0 0,1 1 0,-1-1 0,0 0 0,1 1 0,-1-1 0,0 0 0,0 1 0,1-1 0,-1 0 0,0 1 0,0-1 0,0 1 0,0-1 0,1 1 0,-1-1 0,0 0 0,0 1 0,0-1 0,0 1 0,0-1 0,0 1 0,0-1 0,0 0 0,-1 1 0,5 18 0,-2-1 0,-1 1 0,-1 25 0,0-27 0,0 1 0,1 0 0,0-1 0,2 1 0,5 21 0,-6-34 0,-1-1 0,1 0 0,0 0 0,0 0 0,0 0 0,1 0 0,-1-1 0,1 1 0,0-1 0,0 1 0,1-1 0,-1 0 0,0 0 0,1-1 0,0 1 0,0-1 0,0 0 0,0 1 0,0-2 0,0 1 0,0 0 0,0-1 0,1 0 0,-1 0 0,6 0 0,0 1 0,-1-1 0,0-1 0,0 1 0,0-2 0,0 1 0,1-1 0,-1 0 0,0-1 0,0 0 0,-1-1 0,1 0 0,0 0 0,-1-1 0,0 0 0,0 0 0,0-1 0,0 0 0,-1-1 0,1 1 0,-2-1 0,1-1 0,-1 1 0,1-1 0,-2 0 0,1-1 0,6-12 0,-3 5 0,-2 0 0,0-1 0,-1 0 0,-1 0 0,0-1 0,-1 0 0,-1 1 0,0-1 0,-1-1 0,-1 1 0,-1 0 0,0 0 0,-5-25 0,0 9 0,-12-38 0,16 64 0,-2 0 0,1 0 0,-1 0 0,0 0 0,0 0 0,-1 0 0,0 1 0,0 0 0,-1 0 0,1 0 0,-10-8 0,14 13 0,-1 1 0,1-1 0,-1 1 0,1 0 0,-1-1 0,1 1 0,-1 0 0,1 0 0,-1-1 0,1 1 0,-1 0 0,1 0 0,-1 0 0,0-1 0,1 1 0,-1 0 0,1 0 0,-1 0 0,0 0 0,1 0 0,-1 0 0,1 0 0,-1 1 0,0-1 0,1 0 0,-1 0 0,1 0 0,-2 1 0,-7 16 0,3 29 0,6-43 0,-1 23 0,1 0 0,2-1 0,1 1 0,0 0 0,2-1 0,1 0 0,1 0 0,2 0 0,0-1 0,1-1 0,1 1 0,17 24 0,-25-44 0,-1 0 0,1-1 0,0 0 0,-1 1 0,2-1 0,-1 0 0,0 0 0,1-1 0,-1 1 0,1-1 0,0 1 0,-1-1 0,1-1 0,0 1 0,0 0 0,1-1 0,-1 0 0,7 1 0,-7-2 0,0 0 0,1 0 0,-1-1 0,0 0 0,0 0 0,0 0 0,0 0 0,-1 0 0,1-1 0,0 0 0,0 0 0,-1 0 0,1 0 0,-1-1 0,0 1 0,0-1 0,0 0 0,0 0 0,5-6 0,3-5 0,-1 0 0,0-1 0,-1 0 0,-1-1 0,-1 0 0,10-27 0,20-102 0,-34 131 0,-3 14 0,0 0 0,0 0 0,0 1 0,0-1 0,0 0 0,0 0 0,0 0 0,0 0 0,0 0 0,1 0 0,-1 0 0,0 0 0,0 0 0,0 0 0,0 0 0,0 0 0,0 0 0,0 0 0,0 0 0,0 0 0,0 0 0,1 0 0,-1 0 0,0 0 0,0 0 0,0 0 0,0 0 0,0 0 0,0 0 0,0 0 0,0 0 0,0 0 0,0 0 0,1 0 0,-1 0 0,0 0 0,0 0 0,0 0 0,0 0 0,0 0 0,0 0 0,0 0 0,0-1 0,0 1 0,0 0 0,0 0 0,0 0 0,0 0 0,0 0 0,0 0 0,1 0 0,-1 0 0,0 0 0,0 0 0,0 0 0,0-1 0,0 1 0,0 0 0,0 0 0,0 0 0,0 0 0,0 0 0,0 0 0,0 0 0,0 0 0,-1-1 0,7 14 0,6 27 0,-8-25 0,-2-7 0,46 133 0,-41-126 0,0 1 0,1-1 0,1 0 0,0-1 0,1 0 0,19 20 0,-27-31 0,1-1 0,-1 1 0,1-1 0,-1 0 0,1 0 0,0 0 0,0 0 0,0-1 0,0 1 0,0-1 0,0 0 0,0 1 0,0-1 0,1-1 0,-1 1 0,0 0 0,1-1 0,-1 0 0,6 0 0,-5-1 0,0 0 0,0 0 0,0 0 0,0-1 0,0 0 0,0 0 0,-1 0 0,1 0 0,-1 0 0,1-1 0,-1 0 0,0 1 0,5-6 0,4-8 0,-1 1 0,0-1 0,-1-1 0,0 0 0,10-27 0,0-8 0,14-26 0,-28 70 0,-4 12 0,-3 16 0,-8 37 0,3 1 0,2 0 0,3 0 0,2 0 0,3-1 0,20 104 0,-24-160 0,3 10 0,-1-1 0,-1 1 0,1 19 0,-2-28 0,0 0 0,0-1 0,-1 1 0,1 0 0,0 0 0,-1 0 0,1 0 0,-1-1 0,0 1 0,0 0 0,1-1 0,-1 1 0,-2 1 0,3-2 0,-1 0 0,0-1 0,0 1 0,0 0 0,0-1 0,0 1 0,0-1 0,0 1 0,0-1 0,0 0 0,0 1 0,0-1 0,0 0 0,0 0 0,0 0 0,-1 0 0,1 0 0,0 0 0,0 0 0,0 0 0,0 0 0,0 0 0,0-1 0,-2 0 0,0 0-72,0-1 1,0 1-1,0-1 0,0 0 0,0 0 0,0 0 0,1-1 0,-1 1 1,1-1-1,-1 1 0,1-1 0,0 0 0,0 0 0,0 0 0,1 0 1,-1 0-1,1 0 0,-3-7 0,-5-18-6754</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0.648"/>
    </inkml:context>
    <inkml:brush xml:id="br0">
      <inkml:brushProperty name="width" value="0.05" units="cm"/>
      <inkml:brushProperty name="height" value="0.05" units="cm"/>
    </inkml:brush>
  </inkml:definitions>
  <inkml:trace contextRef="#ctx0" brushRef="#br0">0 114 24575,'2'-7'0,"-1"-1"0,1 1 0,0 1 0,1-1 0,0 0 0,0 1 0,8-13 0,-5 8 0,14-18 0,-20 29 0,0-1 0,1 1 0,-1-1 0,1 1 0,-1-1 0,0 1 0,1 0 0,-1-1 0,1 1 0,-1-1 0,1 1 0,-1 0 0,1 0 0,0-1 0,-1 1 0,1 0 0,-1 0 0,1 0 0,-1 0 0,1-1 0,0 1 0,-1 0 0,1 0 0,-1 0 0,1 0 0,0 1 0,-1-1 0,1 0 0,-1 0 0,1 0 0,0 0 0,-1 1 0,1-1 0,-1 0 0,1 0 0,-1 1 0,1-1 0,-1 0 0,1 1 0,-1-1 0,1 1 0,-1-1 0,0 0 0,1 1 0,-1-1 0,0 1 0,1-1 0,-1 1 0,0 0 0,1-1 0,-1 1 0,0 0 0,8 17 0,-1 0 0,0 0 0,-2 0 0,5 25 0,8 81 0,-10-57 0,16 167-1365,-23-206-5461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1.114"/>
    </inkml:context>
    <inkml:brush xml:id="br0">
      <inkml:brushProperty name="width" value="0.05" units="cm"/>
      <inkml:brushProperty name="height" value="0.05" units="cm"/>
    </inkml:brush>
  </inkml:definitions>
  <inkml:trace contextRef="#ctx0" brushRef="#br0">10 488 24575,'-5'-19'0,"4"19"0,1-1 0,-1 0 0,1 1 0,0-1 0,-1 0 0,1 1 0,0-1 0,-1 0 0,1 0 0,0 1 0,0-1 0,0 0 0,0 0 0,-1 1 0,1-1 0,0 0 0,0 0 0,1 0 0,-1 1 0,0-1 0,0 0 0,0 0 0,0 1 0,1-1 0,-1 0 0,0 0 0,1 1 0,-1-1 0,1 0 0,-1 1 0,0-1 0,1 0 0,-1 1 0,1-1 0,0 1 0,-1-1 0,1 1 0,-1-1 0,1 1 0,0 0 0,0-1 0,-1 1 0,1 0 0,0-1 0,-1 1 0,1 0 0,0 0 0,0 0 0,0-1 0,1 1 0,13-3 0,0-1 0,1 2 0,0 0 0,0 1 0,0 1 0,19 2 0,-11-1 0,41-4 0,-47 0 0,1 0 0,31-10 0,-47 12 0,1 0 0,0-1 0,-1 1 0,0 0 0,1-1 0,-1 0 0,0 0 0,0 0 0,0 0 0,0-1 0,0 1 0,0-1 0,0 1 0,-1-1 0,0 0 0,1 0 0,-1 0 0,0 0 0,-1-1 0,3-5 0,-3 3 0,-3 6 0,-5 11 0,3 9 0,0 0 0,2 1 0,0-1 0,1 1 0,3 30 0,18 104 0,-12-120-1365,1-6-5461</inkml:trace>
  <inkml:trace contextRef="#ctx0" brushRef="#br0" timeOffset="1">392 215 24575,'-4'-10'0,"-7"-11"0,-1-13 0,1-4 0,-1-1 0,0 2 0,8 12 0,3 14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1.468"/>
    </inkml:context>
    <inkml:brush xml:id="br0">
      <inkml:brushProperty name="width" value="0.05" units="cm"/>
      <inkml:brushProperty name="height" value="0.05" units="cm"/>
    </inkml:brush>
  </inkml:definitions>
  <inkml:trace contextRef="#ctx0" brushRef="#br0">142 86 24575,'1'-1'0,"0"1"0,1 0 0,-1-1 0,0 0 0,0 1 0,0-1 0,0 0 0,0 0 0,0 0 0,0 1 0,0-1 0,0 0 0,0 0 0,0 0 0,-1 0 0,1-1 0,0 1 0,-1 0 0,1 0 0,-1 0 0,1-1 0,-1 1 0,1 0 0,-1 0 0,0-1 0,0 1 0,0 0 0,0-3 0,1 0 0,0-1 0,-1 1 0,0 0 0,0 0 0,0-1 0,0 1 0,-2-7 0,1 10 0,1 0 0,0 1 0,-1-1 0,1 0 0,-1 0 0,1 1 0,-1-1 0,1 0 0,-1 1 0,1-1 0,-1 1 0,0-1 0,1 0 0,-1 1 0,0-1 0,0 1 0,1 0 0,-1-1 0,0 1 0,0 0 0,0-1 0,0 1 0,1 0 0,-1 0 0,0 0 0,0 0 0,0 0 0,0 0 0,0 0 0,1 0 0,-1 0 0,0 0 0,0 0 0,0 1 0,0-1 0,0 0 0,1 0 0,-1 1 0,0-1 0,0 1 0,1-1 0,-1 1 0,0-1 0,1 1 0,-2 0 0,-34 30 0,35-29 0,-10 9 0,2 0 0,0 2 0,0-1 0,1 1 0,0 0 0,1 0 0,-6 18 0,9-21 0,1-1 0,0 1 0,1-1 0,0 1 0,0 0 0,1 0 0,1 0 0,-1 0 0,2 0 0,-1 0 0,1 0 0,3 10 0,-3-15-4,0-1-1,1 1 0,0 0 0,0-1 1,0 1-1,1-1 0,-1 0 0,1 0 1,0 0-1,0 0 0,1-1 0,-1 1 1,1-1-1,-1 0 0,1 1 1,5 1-1,-3-2 23,0 0 0,0 0 0,1-1 1,-1 1-1,1-2 0,-1 1 0,1-1 0,0 0 1,0 0-1,10-1 0,-5 0-124,-1-1 0,1-1 0,-1 0 0,0 0 0,0-1 0,0 0-1,0-1 1,0 0 0,-1-1 0,0 0 0,0-1 0,0 0 0,13-11 0,-6-1-6720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3.959"/>
    </inkml:context>
    <inkml:brush xml:id="br0">
      <inkml:brushProperty name="width" value="0.05" units="cm"/>
      <inkml:brushProperty name="height" value="0.05" units="cm"/>
    </inkml:brush>
  </inkml:definitions>
  <inkml:trace contextRef="#ctx0" brushRef="#br0">55 199 24575,'-6'-8'0,"0"-1"0,0 1 0,1-1 0,0 1 0,1-1 0,0-1 0,0 1 0,1-1 0,0 1 0,0-1 0,1 0 0,1 0 0,0 0 0,0 0 0,1 0 0,0 0 0,2-15 0,-2 24 0,0 1 0,0-1 0,0 1 0,0-1 0,0 1 0,0-1 0,0 1 0,0-1 0,0 1 0,0-1 0,0 1 0,1-1 0,-1 1 0,0-1 0,0 1 0,0 0 0,1-1 0,-1 1 0,0-1 0,1 1 0,-1 0 0,0-1 0,1 1 0,-1-1 0,0 1 0,1 0 0,-1 0 0,1-1 0,-1 1 0,0 0 0,1 0 0,-1-1 0,1 1 0,-1 0 0,1 0 0,-1 0 0,1 0 0,-1 0 0,1 0 0,-1 0 0,1 0 0,-1 0 0,1 0 0,-1 0 0,1 0 0,-1 0 0,1 0 0,-1 0 0,1 1 0,-1-1 0,1 0 0,-1 0 0,0 0 0,1 1 0,-1-1 0,1 0 0,-1 1 0,0-1 0,1 0 0,-1 1 0,0-1 0,1 1 0,-1 0 0,21 31 0,-19-30 0,15 32 0,-2 1 0,-1 1 0,18 71 0,-18-37 0,8 85 0,-17-59 0,31-193 0,-25 67 0,29-72 0,-34 89 0,1 0 0,0 1 0,0 0 0,1 1 0,14-17 0,-21 27 0,0 0 0,1 0 0,-1 0 0,0 0 0,0 0 0,1 0 0,-1 0 0,0 0 0,1 0 0,-1 0 0,1 1 0,-1-1 0,1 1 0,-1-1 0,1 1 0,0 0 0,-1-1 0,1 1 0,-1 0 0,1 0 0,0 0 0,-1 0 0,1 0 0,0 1 0,-1-1 0,1 0 0,-1 1 0,1-1 0,-1 1 0,1 0 0,-1-1 0,1 1 0,-1 0 0,0 0 0,1 0 0,-1 0 0,0 0 0,0 0 0,1 0 0,-1 1 0,0-1 0,0 0 0,1 3 0,6 7 0,0 1 0,-1 1 0,-1-1 0,6 15 0,-4-10 0,38 91 7,-29-67-464,1 0-1,43 70 1,-45-88-6369</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4.333"/>
    </inkml:context>
    <inkml:brush xml:id="br0">
      <inkml:brushProperty name="width" value="0.05" units="cm"/>
      <inkml:brushProperty name="height" value="0.05" units="cm"/>
    </inkml:brush>
  </inkml:definitions>
  <inkml:trace contextRef="#ctx0" brushRef="#br0">1 0 24575,'0'5'0,"4"1"0,3 4 0,-2 6 0,5-1 0,-1 2 0,4 3 0,-1 3 0,2 2 0,3 1 0,5-3 0,-3-7-8191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4.692"/>
    </inkml:context>
    <inkml:brush xml:id="br0">
      <inkml:brushProperty name="width" value="0.05" units="cm"/>
      <inkml:brushProperty name="height" value="0.05" units="cm"/>
    </inkml:brush>
  </inkml:definitions>
  <inkml:trace contextRef="#ctx0" brushRef="#br0">97 18 24575,'-4'-5'0,"-7"-1"0,-5 0 0,-6 6 0,2 7 0,4 8 0,10 0 0,5-1-8191</inkml:trace>
  <inkml:trace contextRef="#ctx0" brushRef="#br0" timeOffset="1">589 236 24575,'-1'-2'0,"1"0"0,-1 0 0,0 1 0,0-1 0,0 1 0,0-1 0,0 0 0,-1 1 0,1 0 0,0-1 0,-1 1 0,1 0 0,-1 0 0,1 0 0,-1 0 0,0 0 0,-2-1 0,-33-15 0,31 15 0,0 1 0,0 0 0,-1 0 0,1 1 0,0-1 0,-1 2 0,1-1 0,0 1 0,-1-1 0,1 2 0,0-1 0,0 1 0,-8 3 0,4-1 0,0 0 0,0 1 0,1 0 0,0 1 0,0 0 0,0 1 0,-8 7 0,15-12 0,0-1 0,1 1 0,-1 0 0,0 0 0,1 0 0,-1 0 0,1 0 0,0 0 0,-1 0 0,1 0 0,0 1 0,1-1 0,-1 0 0,0 1 0,1-1 0,-1 0 0,1 1 0,-1-1 0,1 1 0,0 3 0,1-3 0,0 0 0,0 0 0,0 0 0,0 0 0,1 0 0,-1 0 0,1 0 0,0-1 0,0 1 0,0 0 0,0-1 0,0 0 0,4 4 0,7 4 0,-1-1 0,1-1 0,0 0 0,1-1 0,19 8 0,64 22 0,63 28 0,-154-62 0,0 0 0,0 0 0,-1 1 0,1 0 0,-1 0 0,8 7 0,-12-10 0,0 0 0,-1 0 0,1 0 0,0 1 0,0-1 0,0 0 0,-1 0 0,1 0 0,0 1 0,-1-1 0,1 0 0,-1 1 0,0-1 0,1 0 0,-1 1 0,0-1 0,0 0 0,0 1 0,0-1 0,0 1 0,0-1 0,0 0 0,0 1 0,-1-1 0,1 1 0,0-1 0,-1 0 0,1 0 0,-1 1 0,0-1 0,1 0 0,-1 0 0,0 1 0,0-1 0,0 0 0,-2 1 0,-3 4 10,-1 0 0,0-1 0,0 0 0,0-1 0,-1 0 0,1 0 0,-1 0 0,0-1 0,-1 0 0,1-1 0,-16 3 0,5-2-307,-1-1 0,1 0 0,-1-2 0,-21-2 0,5-2-6529</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5.063"/>
    </inkml:context>
    <inkml:brush xml:id="br0">
      <inkml:brushProperty name="width" value="0.05" units="cm"/>
      <inkml:brushProperty name="height" value="0.05" units="cm"/>
    </inkml:brush>
  </inkml:definitions>
  <inkml:trace contextRef="#ctx0" brushRef="#br0">2 11 24575,'0'-1'0,"0"1"0,-1 0 0,1 0 0,0 0 0,0-1 0,0 1 0,0 0 0,0-1 0,0 1 0,0 0 0,0 0 0,0-1 0,0 1 0,0 0 0,0-1 0,0 1 0,0 0 0,0 0 0,0-1 0,0 1 0,0 0 0,0-1 0,0 1 0,0 0 0,0 0 0,0-1 0,1 1 0,-1 0 0,0 0 0,0-1 0,0 1 0,0 0 0,1 0 0,-1 0 0,0-1 0,0 1 0,1 0 0,-1 0 0,0 0 0,0 0 0,1 0 0,-1-1 0,0 1 0,0 0 0,1 0 0,-1 0 0,0 0 0,1 0 0,-1 0 0,0 0 0,0 0 0,1 0 0,-1 0 0,0 0 0,1 0 0,-1 0 0,0 0 0,0 0 0,1 1 0,-1-1 0,0 0 0,0 0 0,1 0 0,-1 0 0,0 0 0,1 1 0,12 16 0,59 154 0,33 83 0,-88-192-1365,-13-37-5461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5.644"/>
    </inkml:context>
    <inkml:brush xml:id="br0">
      <inkml:brushProperty name="width" value="0.05" units="cm"/>
      <inkml:brushProperty name="height" value="0.05" units="cm"/>
    </inkml:brush>
  </inkml:definitions>
  <inkml:trace contextRef="#ctx0" brushRef="#br0">63 237 24575,'-8'-8'0,"3"3"0,-1 0 0,0-1 0,1 1 0,0-1 0,1 0 0,-1-1 0,1 1 0,0-1 0,0 1 0,-2-10 0,6 15 0,0 0 0,0 0 0,0 0 0,0 0 0,0 0 0,0 0 0,1 0 0,-1 0 0,0 0 0,1 0 0,-1 0 0,1 0 0,-1 1 0,1-1 0,0 0 0,-1 0 0,1 0 0,0 1 0,-1-1 0,1 0 0,0 1 0,0-1 0,-1 1 0,1-1 0,0 1 0,0-1 0,0 1 0,0-1 0,0 1 0,0 0 0,0 0 0,0-1 0,2 1 0,41-5 0,-32 5 0,84-8 0,456-54 0,-540 60 0,0 0 0,0-1 0,23-9 0,-35 12 0,0 0 0,0 0 0,1 0 0,-1 0 0,0 0 0,0 0 0,1 0 0,-1 0 0,0 0 0,0 0 0,1-1 0,-1 1 0,0 0 0,0 0 0,1 0 0,-1 0 0,0 0 0,0-1 0,1 1 0,-1 0 0,0 0 0,0 0 0,0-1 0,0 1 0,1 0 0,-1 0 0,0-1 0,0 1 0,0 0 0,0 0 0,0-1 0,0 1 0,0 0 0,0 0 0,0-1 0,0 1 0,0 0 0,0 0 0,0-1 0,0 1 0,0 0 0,0 0 0,0-1 0,0 1 0,0 0 0,0-1 0,-16-5 0,-24 2 0,-3 3 0,-68 7 0,92-3 0,1 0 0,-1 1 0,0 1 0,1 0 0,0 2 0,-19 9 0,33-14 0,-1 1 0,1 0 0,0 0 0,1 0 0,-1 0 0,0 0 0,1 1 0,0 0 0,0 0 0,0 0 0,0 0 0,1 0 0,-1 0 0,1 1 0,0-1 0,1 1 0,-1 0 0,-1 6 0,3-9 0,-1 1 0,1-1 0,0 1 0,0-1 0,0 1 0,1-1 0,-1 1 0,0-1 0,1 0 0,0 1 0,-1-1 0,1 1 0,0-1 0,0 0 0,0 0 0,1 0 0,-1 0 0,0 0 0,1 0 0,0 0 0,-1 0 0,1 0 0,0-1 0,0 1 0,0 0 0,0-1 0,0 0 0,0 0 0,0 1 0,0-1 0,1 0 0,-1-1 0,0 1 0,1 0 0,-1-1 0,1 1 0,2-1 0,7 2 0,0 0 0,0-1 0,0-1 0,0 0 0,0 0 0,0-1 0,0-1 0,0 0 0,0-1 0,0 0 0,-1-1 0,12-5 0,9-7 0,-1-1 0,50-37 0,-56 37 0,-16 11 0,1 0 0,1 1 0,-1 0 0,1 1 0,-1 0 0,1 1 0,1 0 0,-1 0 0,0 1 0,0 1 0,1 0 0,-1 1 0,1 0 0,-1 0 0,1 2 0,12 2 0,-11-2 0,0 1 0,-1 1 0,1 0 0,-1 1 0,0 0 0,-1 1 0,1 1 0,-1-1 0,0 2 0,-1 0 0,1 0 0,-2 0 0,18 20 0,-24-24 0,0-1 0,0 1 0,-1 0 0,0 0 0,1 0 0,-1 0 0,-1 0 0,1 1 0,0-1 0,-1 0 0,0 1 0,0-1 0,-1 1 0,1 0 0,-1-1 0,0 1 0,0-1 0,0 1 0,-1-1 0,-1 9 0,0-8 0,0 0 0,-1 1 0,0-1 0,1 0 0,-2-1 0,1 1 0,0 0 0,-1-1 0,0 0 0,0 0 0,0 0 0,-1 0 0,1-1 0,-1 0 0,0 1 0,-6 2 0,6-4 0,0 1 0,0-1 0,0 0 0,-1 0 0,1 0 0,-1-1 0,1 0 0,-1 0 0,1 0 0,-1-1 0,-6 0 0,9 0 0,1 0 0,0-1 0,0 1 0,-1-1 0,1 0 0,0 0 0,0 0 0,0 0 0,0 0 0,0 0 0,0-1 0,0 1 0,0 0 0,1-1 0,-1 0 0,1 1 0,-1-1 0,1 0 0,-1 0 0,1 0 0,0 0 0,0 0 0,0 0 0,0 0 0,0 0 0,1 0 0,-1-1 0,0 1 0,1-3 0,-1-3 0,0 0 0,1 0 0,0 1 0,1-1 0,0 0 0,0 1 0,0-1 0,1 0 0,0 1 0,1 0 0,0 0 0,0-1 0,0 1 0,1 1 0,0-1 0,0 1 0,1-1 0,7-7 0,4-3 0,0 0 0,1 1 0,1 1 0,36-25 0,-45 34 0,0 0 0,1 1 0,0 0 0,0 1 0,1-1 0,-1 2 0,1 0 0,14-3 0,-19 5 0,-1 1 0,0 0 0,0 0 0,0 0 0,0 1 0,1 0 0,-1 0 0,0 0 0,0 0 0,0 1 0,-1 0 0,1 0 0,0 0 0,-1 1 0,1-1 0,-1 1 0,0 0 0,0 1 0,0-1 0,4 4 0,7 12 26,0 0-1,-1 0 0,-1 1 0,16 34 1,23 36-1518,-38-72-5334</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6.014"/>
    </inkml:context>
    <inkml:brush xml:id="br0">
      <inkml:brushProperty name="width" value="0.05" units="cm"/>
      <inkml:brushProperty name="height" value="0.05" units="cm"/>
    </inkml:brush>
  </inkml:definitions>
  <inkml:trace contextRef="#ctx0" brushRef="#br0">22 7 24575,'-5'-5'0,"-1"4"0,0 6 0,2 6 0,5 7 0,3 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12.727"/>
    </inkml:context>
    <inkml:brush xml:id="br0">
      <inkml:brushProperty name="width" value="0.05" units="cm"/>
      <inkml:brushProperty name="height" value="0.05" units="cm"/>
    </inkml:brush>
  </inkml:definitions>
  <inkml:trace contextRef="#ctx0" brushRef="#br0">20 39 24575,'0'-14'0,"0"-10"0,0 24 0,0 15 0,-10 104 0,5-82 0,0 71 0,6-89 0,0 14 0,1 0 0,2 1 0,14 57 0,-16-83 0,1 1 0,1 0 0,0-1 0,0 1 0,1-1 0,-1 0 0,13 13 0,-13-17 0,0 1 0,0-2 0,1 1 0,0 0 0,-1-1 0,1 0 0,0 0 0,1-1 0,-1 1 0,0-1 0,1 0 0,0 0 0,9 1 0,-5-2 0,-1-1 0,0 0 0,1 0 0,-1-1 0,0 0 0,1 0 0,-1-1 0,0-1 0,0 1 0,15-8 0,10-6 0,43-28 0,-30 16 0,22-10-682,119-47-1,-146 71-6143</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6.361"/>
    </inkml:context>
    <inkml:brush xml:id="br0">
      <inkml:brushProperty name="width" value="0.05" units="cm"/>
      <inkml:brushProperty name="height" value="0.05" units="cm"/>
    </inkml:brush>
  </inkml:definitions>
  <inkml:trace contextRef="#ctx0" brushRef="#br0">358 83 24575,'0'0'0,"1"0"0,-1 0 0,1 0 0,-1 0 0,1 0 0,-1 0 0,1 0 0,-1 0 0,1 0 0,-1 0 0,1 0 0,-1-1 0,1 1 0,-1 0 0,1 0 0,-1-1 0,0 1 0,1 0 0,-1-1 0,1 1 0,-1 0 0,0-1 0,1 1 0,-1 0 0,0-1 0,0 1 0,1-1 0,-1 1 0,0-1 0,0 1 0,0-1 0,1 1 0,-1-1 0,0 1 0,0-1 0,0 1 0,0-1 0,0 1 0,0-1 0,0 1 0,0-1 0,0 1 0,0-1 0,0 1 0,0-1 0,-1 1 0,1-1 0,0 1 0,0-1 0,0 1 0,-1 0 0,1-1 0,0 1 0,-1-1 0,1 1 0,0 0 0,-1-1 0,0 0 0,-19-25 0,13 22 0,0-1 0,0 1 0,-1 0 0,0 1 0,0 0 0,0 0 0,0 0 0,0 1 0,0 1 0,-1-1 0,1 1 0,-1 1 0,1-1 0,-1 1 0,1 1 0,-1 0 0,1 0 0,-1 1 0,-9 3 0,6-2 0,1 0 0,0 1 0,0 0 0,0 1 0,0 1 0,1 0 0,0 0 0,0 0 0,0 2 0,1-1 0,0 1 0,1 0 0,-11 13 0,17-17 0,-1-1 0,1 0 0,0 0 0,0 1 0,0 0 0,1-1 0,-1 1 0,1 0 0,0-1 0,0 1 0,0 0 0,0 0 0,1 0 0,0 0 0,-1 0 0,1 0 0,1 0 0,-1 0 0,1 0 0,-1 0 0,1 0 0,0 0 0,3 6 0,0-4 0,0 0 0,0 0 0,0-1 0,1 1 0,0-1 0,0 0 0,0-1 0,0 1 0,1-1 0,0 0 0,0 0 0,11 5 0,1-1 14,1-1-1,0 0 0,0-1 0,1-1 1,-1-1-1,1-1 0,0 0 1,23-1-1,12-3-756,92-13 1,-82 5-6084</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7.276"/>
    </inkml:context>
    <inkml:brush xml:id="br0">
      <inkml:brushProperty name="width" value="0.05" units="cm"/>
      <inkml:brushProperty name="height" value="0.05" units="cm"/>
    </inkml:brush>
  </inkml:definitions>
  <inkml:trace contextRef="#ctx0" brushRef="#br0">215 38 24575,'-9'-9'0,"6"6"0,1 0 0,-1 0 0,0 0 0,0 0 0,0 1 0,0 0 0,-1-1 0,1 1 0,-5-2 0,7 4 0,0 0 0,1 0 0,-1 0 0,0 0 0,0 0 0,0 0 0,0 0 0,0 0 0,1 0 0,-1 0 0,0 0 0,0 1 0,0-1 0,0 0 0,1 0 0,-1 1 0,0-1 0,0 1 0,0 0 0,-1 1 0,0-1 0,0 1 0,0 0 0,0 0 0,1 1 0,-1-1 0,1 0 0,0 0 0,-2 4 0,-11 32 0,2 0 0,1 1 0,2 1 0,-7 64 0,13-84 0,-33 284 131,6-41-1627,25-226-5330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7.895"/>
    </inkml:context>
    <inkml:brush xml:id="br0">
      <inkml:brushProperty name="width" value="0.05" units="cm"/>
      <inkml:brushProperty name="height" value="0.05" units="cm"/>
    </inkml:brush>
  </inkml:definitions>
  <inkml:trace contextRef="#ctx0" brushRef="#br0">1 160 24575,'0'-4'0,"0"1"0,0 0 0,1-1 0,-1 1 0,1 0 0,0-1 0,0 1 0,0 0 0,0 0 0,0 0 0,1 0 0,0 0 0,-1 0 0,1 0 0,0 1 0,1-1 0,-1 1 0,0-1 0,1 1 0,-1 0 0,1 0 0,0 0 0,-1 0 0,1 0 0,0 1 0,0-1 0,1 1 0,-1 0 0,0 0 0,0 0 0,0 0 0,5 0 0,-2 0 0,0 0 0,0 1 0,0 0 0,0 0 0,0 0 0,0 1 0,0 0 0,0 0 0,0 0 0,0 1 0,0 0 0,-1 0 0,1 0 0,-1 1 0,1 0 0,-1 0 0,7 6 0,-2 0 0,0 1 0,-1 1 0,0 0 0,-1 0 0,0 1 0,10 19 0,-15-24 0,1 0 0,-1-1 0,-1 1 0,1 1 0,-1-1 0,-1 0 0,1 0 0,-1 1 0,0-1 0,-1 1 0,0-1 0,0 1 0,-2 12 0,-4-8 0,3-17 0,2-23 0,5 5 0,2 0 0,1 1 0,16-40 0,-16 49 0,-1 0 0,2 0 0,-1 1 0,2 0 0,0 1 0,0-1 0,15-12 0,-22 22 0,0 0 0,0 0 0,1 0 0,-1 0 0,1 0 0,0 0 0,-1 1 0,1-1 0,0 1 0,0 0 0,0 0 0,0 0 0,0 0 0,0 0 0,0 1 0,0 0 0,1-1 0,-1 1 0,0 0 0,0 0 0,0 1 0,0-1 0,0 1 0,0 0 0,0-1 0,6 4 0,-5-2 0,0 1 0,0 0 0,0 0 0,-1 0 0,0 1 0,1-1 0,-1 1 0,0 0 0,0 0 0,-1 0 0,1 0 0,-1 0 0,0 1 0,0-1 0,-1 1 0,1-1 0,0 7 0,2 10 0,-1 2 0,-1-1 0,-1 0 0,-3 28 0,2 22 0,0-71 0,0 0 0,0 1 0,0-1 0,0 0 0,0 0 0,0 1 0,1-1 0,-1 0 0,0 0 0,1 0 0,-1 1 0,1-1 0,-1 0 0,1 0 0,-1 0 0,2 1 0,-1-1 0,-1-1 0,0 0 0,1 0 0,-1 0 0,1 0 0,-1 0 0,1 0 0,-1 0 0,0 0 0,1 0 0,-1 0 0,1 0 0,-1 0 0,1-1 0,-1 1 0,0 0 0,1 0 0,-1 0 0,1 0 0,-1-1 0,0 1 0,1 0 0,-1 0 0,0-1 0,1 1 0,-1 0 0,0-1 0,0 1 0,1-1 0,24-35 0,-10 9 0,11-20 0,2 1 0,1 2 0,44-51 0,-69 91 0,1-1 0,-1 1 0,1 0 0,0 0 0,0 0 0,1 1 0,-1 0 0,1 0 0,-1 0 0,10-3 0,-12 5 0,0 1 0,-1-1 0,1 1 0,0 0 0,0 0 0,0 0 0,0 0 0,0 0 0,-1 1 0,1-1 0,0 1 0,0 0 0,0 0 0,-1 0 0,1 0 0,-1 0 0,1 1 0,-1-1 0,1 1 0,-1-1 0,0 1 0,1 0 0,-1 0 0,3 4 0,2 3 0,0 0 0,-1 1 0,-1-1 0,1 1 0,-1 0 0,-1 1 0,0-1 0,4 20 0,14 95 0,-18-93 0,0 0-1365,-1-5-5461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8.906"/>
    </inkml:context>
    <inkml:brush xml:id="br0">
      <inkml:brushProperty name="width" value="0.05" units="cm"/>
      <inkml:brushProperty name="height" value="0.05" units="cm"/>
    </inkml:brush>
  </inkml:definitions>
  <inkml:trace contextRef="#ctx0" brushRef="#br0">298 187 24575,'0'-2'0,"-1"0"0,0-1 0,0 1 0,1 0 0,-1 0 0,-1-1 0,1 1 0,0 0 0,0 0 0,-1 0 0,1 1 0,-1-1 0,0 0 0,1 0 0,-1 1 0,0-1 0,-4-1 0,-36-23 0,37 23 0,-1 0 0,0 1 0,1-1 0,-1 1 0,-1 1 0,1-1 0,0 1 0,0 0 0,0 0 0,-1 1 0,1 0 0,0 0 0,-1 0 0,1 1 0,-11 2 0,12-1 0,0 0 0,0 0 0,0 1 0,0-1 0,0 1 0,1 0 0,-1 1 0,1-1 0,0 1 0,0-1 0,0 1 0,1 1 0,-1-1 0,1 0 0,0 1 0,0 0 0,1 0 0,-3 6 0,-6 16 0,2 1 0,-9 41 0,17-66 0,0 0 0,0 0 0,1 1 0,-1-1 0,1 0 0,0 0 0,0 1 0,0-1 0,0 0 0,1 0 0,-1 1 0,1-1 0,0 0 0,0 0 0,0 0 0,0 0 0,1 0 0,-1 0 0,1 0 0,0 0 0,0-1 0,0 1 0,3 3 0,-2-4 0,0 0 0,0-1 0,0 1 0,0-1 0,0 0 0,0 0 0,0 0 0,0 0 0,0-1 0,1 1 0,-1-1 0,0 0 0,1 0 0,-1 0 0,0 0 0,0-1 0,0 1 0,1-1 0,-1 0 0,0 0 0,0 0 0,0 0 0,5-3 0,5-3 0,-1 0 0,-1-1 0,1-1 0,-1 0 0,-1 0 0,1-1 0,-2 0 0,11-13 0,35-35 0,-54 57 0,0 0 0,0 0 0,0 0 0,1 0 0,-1 0 0,0 0 0,0 0 0,1 0 0,-1 0 0,1 1 0,-1-1 0,1 1 0,-1-1 0,1 1 0,-1-1 0,1 1 0,-1 0 0,1 0 0,0 0 0,-1 0 0,1 0 0,-1 0 0,1 0 0,0 1 0,-1-1 0,1 0 0,2 2 0,0 1 0,0 0 0,0 0 0,-1 0 0,1 1 0,-1-1 0,0 1 0,4 6 0,-4-6 0,0-1 0,-1 1 0,1 0 0,1-1 0,-1 0 0,0 0 0,1 0 0,-1 0 0,1 0 0,8 3 0,-7-4 0,0-1 0,1-1 0,-1 1 0,1-1 0,-1 0 0,0 0 0,1 0 0,-1-1 0,1 0 0,-1 0 0,0 0 0,1-1 0,-1 1 0,0-1 0,0-1 0,0 1 0,0-1 0,-1 0 0,8-5 0,2-3 0,-2 1 0,1-2 0,-1 0 0,-1 0 0,12-17 0,-22 27 0,11-14 0,0 0 0,16-35 0,-26 48 0,-1 0 0,1 0 0,-1 0 0,1-1 0,-1 1 0,0-1 0,0 1 0,-1-1 0,1 1 0,-1-1 0,0 1 0,0-1 0,0 1 0,0-1 0,0 0 0,-1 1 0,0-1 0,0 1 0,0 0 0,0-1 0,0 1 0,-1 0 0,1-1 0,-3-2 0,2 5 0,1-1 0,-1 1 0,1-1 0,-1 1 0,0 0 0,1 0 0,-1 0 0,0 0 0,0 0 0,0 1 0,0-1 0,0 0 0,0 1 0,0-1 0,0 1 0,0 0 0,0 0 0,0 0 0,0 0 0,0 0 0,0 0 0,0 0 0,0 1 0,0-1 0,0 1 0,0 0 0,0-1 0,0 1 0,0 0 0,0 0 0,0 0 0,1 0 0,-1 1 0,-2 1 0,0 0 0,0 0 0,0 0 0,1 1 0,-1-1 0,1 1 0,0 0 0,0 0 0,0 0 0,1 0 0,-1 0 0,1 0 0,0 1 0,0 0 0,-1 4 0,2-4 0,0 1 0,1-1 0,0 0 0,0 0 0,0 1 0,1-1 0,-1 0 0,1 0 0,1 1 0,-1-1 0,1 0 0,-1 0 0,1-1 0,1 1 0,-1 0 0,1-1 0,0 1 0,0-1 0,0 0 0,1 0 0,-1 0 0,7 5 0,7 5 0,1-2 0,0 0 0,1-1 0,25 11 0,9 6 0,-50-26 0,0 0 0,0 0 0,0 0 0,-1 0 0,1 0 0,-1 1 0,0-1 0,1 1 0,-1-1 0,0 1 0,0 0 0,-1 0 0,1 0 0,1 3 0,-3-4 0,0-1 0,1 1 0,-1-1 0,0 0 0,0 1 0,0-1 0,0 0 0,-1 1 0,1-1 0,0 1 0,-1-1 0,1 0 0,0 1 0,-1-1 0,1 0 0,-1 0 0,0 1 0,0-1 0,1 0 0,-1 0 0,0 0 0,0 0 0,0 0 0,0 0 0,0 0 0,0 0 0,0 0 0,0-1 0,-1 1 0,1 0 0,0-1 0,0 1 0,-1-1 0,1 1 0,0-1 0,-3 1 0,-2 1 0,0-1 0,1 0 0,-1 0 0,0 0 0,0 0 0,0-1 0,0 0 0,0 0 0,-9-2 0,13 1 0,1 1 0,-1 0 0,1 0 0,0-1 0,-1 1 0,1-1 0,0 0 0,-1 1 0,1-1 0,0 0 0,0 1 0,0-1 0,-1 0 0,1 0 0,0 0 0,0 0 0,0 0 0,1 0 0,-1-1 0,0 1 0,0 0 0,1 0 0,-1-1 0,0 1 0,1 0 0,-1-1 0,1 1 0,0 0 0,0-1 0,-1 1 0,1-1 0,0 1 0,0 0 0,0-1 0,0 1 0,0-1 0,1 1 0,-1-1 0,0 1 0,1 0 0,-1-1 0,1 1 0,-1 0 0,1-1 0,1 0 0,3-9 0,1 0 0,0 0 0,1 1 0,0 0 0,1 0 0,15-14 0,59-49 0,123-78 0,-193 140 0,-12 9 0,-2 3 0,1 0 0,0 0 0,-1 0 0,1 1 0,0-1 0,0 0 0,0 1 0,0-1 0,0 1 0,0 0 0,1-1 0,-1 1 0,0 2 0,-1 2 0,0 0 0,1 0 0,-1 0 0,2 0 0,-1 1 0,1-1 0,0 0 0,0 0 0,0 0 0,1 0 0,0 1 0,0-1 0,1 0 0,0 0 0,0-1 0,0 1 0,1 0 0,5 8 0,4 5 0,2-2 0,0 1 0,32 29 0,-32-35 0,-1 1 0,-1 0 0,0 1 0,-1 1 0,14 22 0,-25-36-59,1 0 0,0 0-1,0 1 1,-1-1-1,1 0 1,-1 1 0,1-1-1,-1 0 1,0 1 0,1-1-1,-1 1 1,0-1 0,0 1-1,0-1 1,0 0-1,0 1 1,0-1 0,0 1-1,-1-1 1,1 1 0,-1-1-1,0 3 1,-7 1-6767</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9.282"/>
    </inkml:context>
    <inkml:brush xml:id="br0">
      <inkml:brushProperty name="width" value="0.05" units="cm"/>
      <inkml:brushProperty name="height" value="0.05" units="cm"/>
    </inkml:brush>
  </inkml:definitions>
  <inkml:trace contextRef="#ctx0" brushRef="#br0">55 377 24575,'5'-4'0,"6"-2"0,1 4 0,-2 8 0,-6 8 0,-5 5 0,-2 9 0,0 5 0,0 1 0,1-1 0,1-1 0,4-1 0,7-2 0,2 0 0,4-6 0,3-7 0,3-5 0,-1-6-8191</inkml:trace>
  <inkml:trace contextRef="#ctx0" brushRef="#br0" timeOffset="1">137 131 24575,'-5'-9'0,"-6"-8"0,-5-6 0,-1-3 0,-1-2 0,-3 8 0,2 13 0,5 11 0,4 11 0,5 2-8191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9.652"/>
    </inkml:context>
    <inkml:brush xml:id="br0">
      <inkml:brushProperty name="width" value="0.05" units="cm"/>
      <inkml:brushProperty name="height" value="0.05" units="cm"/>
    </inkml:brush>
  </inkml:definitions>
  <inkml:trace contextRef="#ctx0" brushRef="#br0">0 50 24575,'3'0'0,"0"0"0,0 1 0,0 0 0,0 0 0,0 0 0,0 0 0,-1 0 0,1 0 0,0 1 0,-1-1 0,1 1 0,-1 0 0,1 0 0,-1 0 0,0 0 0,0 0 0,0 0 0,0 1 0,0-1 0,-1 1 0,1-1 0,2 6 0,3 7 0,0 0 0,9 31 0,-12-31 0,5 23 0,-7-30 0,-1 1 0,1-1 0,1 0 0,0 0 0,0-1 0,5 10 0,-8-16 0,0-1 0,1 1 0,-1 0 0,1-1 0,-1 1 0,1 0 0,-1-1 0,1 1 0,-1-1 0,1 1 0,-1-1 0,1 1 0,0-1 0,-1 0 0,1 1 0,0-1 0,-1 0 0,1 1 0,0-1 0,0 0 0,-1 0 0,1 0 0,0 0 0,0 0 0,0 1 0,-1-2 0,2 1 0,0 0 0,0-1 0,0 0 0,-1 0 0,1 1 0,0-1 0,-1 0 0,1 0 0,-1-1 0,0 1 0,1 0 0,1-3 0,5-6 0,-1 0 0,12-22 0,-13 23 0,19-36-2,18-48 0,-18 38-1359,-11 28-5465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9.999"/>
    </inkml:context>
    <inkml:brush xml:id="br0">
      <inkml:brushProperty name="width" value="0.05" units="cm"/>
      <inkml:brushProperty name="height" value="0.05" units="cm"/>
    </inkml:brush>
  </inkml:definitions>
  <inkml:trace contextRef="#ctx0" brushRef="#br0">165 195 24575,'-2'8'0,"2"-5"0,7-5 0,-1 0 0,21-7 0,35-16 0,-55 21 0,0 0 0,0 1 0,0-2 0,0 1 0,-1-1 0,0 0 0,0-1 0,0 1 0,8-13 0,-12 16 0,-1 1 0,0-1 0,0 0 0,0 0 0,0 0 0,0 0 0,0 0 0,0 0 0,-1 0 0,1 0 0,-1-1 0,1 1 0,-1 0 0,0 0 0,0 0 0,0-1 0,0 1 0,0 0 0,-1 0 0,1 0 0,-1 0 0,1 0 0,-1-1 0,0 1 0,0 0 0,0 0 0,0 0 0,0 1 0,0-1 0,0 0 0,-1 0 0,1 1 0,-1-1 0,1 0 0,-1 1 0,0 0 0,1-1 0,-3 0 0,-3-2 0,-1-1 0,1 2 0,-1-1 0,0 1 0,0 0 0,0 1 0,0 0 0,-15-2 0,11 3 0,-1 0 0,1 1 0,0 0 0,0 1 0,-1 1 0,1-1 0,0 2 0,0 0 0,1 0 0,-1 1 0,-19 10 0,26-11 0,0 0 0,0 0 0,0 1 0,0-1 0,0 1 0,1 0 0,0 1 0,0-1 0,0 1 0,0 0 0,1 0 0,0 0 0,0 0 0,0 0 0,0 1 0,1-1 0,0 1 0,0 0 0,1 0 0,0 0 0,0-1 0,0 1 0,0 0 0,1 0 0,1 11 0,0-7 6,1 0 0,1-1 0,0 1 0,0 0 0,1-1 0,0 0 0,0 0 0,1 0 0,0 0 0,1-1 0,0 0 0,0 0 0,1-1 0,0 1 0,0-1 0,0-1 0,1 0 0,0 0 0,14 8 0,-5-4-155,0-1 1,0-1-1,1 0 1,-1-2-1,2 0 1,-1-1-1,1 0 1,-1-2-1,28 3 1,10-6-6678</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0.387"/>
    </inkml:context>
    <inkml:brush xml:id="br0">
      <inkml:brushProperty name="width" value="0.05" units="cm"/>
      <inkml:brushProperty name="height" value="0.05" units="cm"/>
    </inkml:brush>
  </inkml:definitions>
  <inkml:trace contextRef="#ctx0" brushRef="#br0">169 7 24575,'-4'0'0,"-3"-5"0,2 4 0,0 6 0,1 6 0,2 8 0,1 8 0,-4 10 0,-6 7 0,-1 11 0,-3 4 0,-4 7 0,-3 2 0,2-3 0,0-1 0,4-13-8191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1.047"/>
    </inkml:context>
    <inkml:brush xml:id="br0">
      <inkml:brushProperty name="width" value="0.05" units="cm"/>
      <inkml:brushProperty name="height" value="0.05" units="cm"/>
    </inkml:brush>
  </inkml:definitions>
  <inkml:trace contextRef="#ctx0" brushRef="#br0">17 109 24575,'0'0'0,"0"0"0,0 1 0,0-1 0,0 0 0,0 1 0,0-1 0,0 0 0,0 1 0,0-1 0,0 0 0,0 1 0,0-1 0,0 0 0,0 0 0,0 1 0,0-1 0,0 0 0,0 1 0,-1-1 0,1 0 0,0 1 0,0-1 0,0 0 0,-1 0 0,1 1 0,0-1 0,0 0 0,-1 0 0,1 0 0,0 1 0,0-1 0,-1 0 0,1 0 0,0 0 0,-1 0 0,1 0 0,0 0 0,0 0 0,-1 1 0,1-1 0,0 0 0,-1 0 0,1 0 0,0 0 0,-1 0 0,1 0 0,0-1 0,-1 1 0,1 0 0,-1 0 0,1 0 0,-1-1 0,1 1 0,-1-1 0,1 1 0,-1 0 0,1-1 0,0 1 0,-1-1 0,1 1 0,0-1 0,-1 1 0,1-1 0,0 1 0,0-1 0,-1 0 0,1 1 0,0-1 0,0 1 0,0-1 0,0 1 0,0-1 0,0 0 0,0 1 0,0-1 0,0 0 0,0 1 0,0-1 0,0 1 0,1-2 0,-1 1 0,0 0 0,0 0 0,1 0 0,-1 0 0,0-1 0,1 1 0,-1 0 0,1 0 0,0 0 0,-1 0 0,1 0 0,0 1 0,0-1 0,-1 0 0,1 0 0,0 0 0,0 1 0,0-1 0,0 0 0,0 1 0,0-1 0,0 1 0,0-1 0,0 1 0,0-1 0,2 1 0,0-1 0,0 1 0,-1 1 0,1-1 0,0 0 0,-1 1 0,1-1 0,-1 1 0,1 0 0,-1-1 0,1 1 0,3 2 0,2 2 0,0-1 0,0 2 0,-1-1 0,1 1 0,-1 0 0,7 8 0,1 7 0,0 0 0,-1 1 0,-2 1 0,0 0 0,-1 0 0,-1 1 0,-2 1 0,0 0 0,6 36 0,-16-81 0,1-1 0,1 0 0,0 0 0,8-40 0,-3 28 0,3-1 0,20-57 0,-25 82 0,1-1 0,1 2 0,-1-1 0,2 1 0,-1-1 0,1 2 0,13-15 0,-17 21 0,-1-1 0,1 1 0,-1-1 0,1 1 0,0 0 0,0 0 0,0 0 0,-1 0 0,1 0 0,0 0 0,0 1 0,0-1 0,1 0 0,-1 1 0,0 0 0,0-1 0,0 1 0,0 0 0,0 0 0,0 0 0,0 1 0,1-1 0,-1 0 0,0 1 0,0 0 0,0-1 0,0 1 0,0 0 0,0 0 0,-1 0 0,1 0 0,0 0 0,0 0 0,-1 1 0,1-1 0,0 1 0,-1-1 0,0 1 0,1-1 0,-1 1 0,2 4 0,5 6 0,-1 0 0,0 1 0,-1 0 0,-1 1 0,0-1 0,-1 1 0,0 0 0,-1 0 0,2 20 0,-1-9 0,11 35 0,-15-59 0,0-1 0,0 1 0,0-1 0,0 1 0,1 0 0,-1-1 0,0 1 0,0 0 0,0-1 0,0 1 0,1-1 0,-1 1 0,0-1 0,1 1 0,-1-1 0,0 1 0,1-1 0,-1 1 0,1-1 0,-1 1 0,1-1 0,-1 1 0,1-1 0,-1 0 0,1 1 0,-1-1 0,1 0 0,-1 0 0,1 1 0,-1-1 0,1 0 0,0 0 0,-1 0 0,1 0 0,0 0 0,-1 1 0,1-1 0,-1 0 0,1-1 0,0 1 0,-1 0 0,1 0 0,0 0 0,-1 0 0,1 0 0,-1-1 0,1 1 0,-1 0 0,1 0 0,0-1 0,-1 1 0,1-1 0,-1 1 0,0 0 0,1-1 0,0 0 0,26-35 0,-20 25 0,-3 6 0,49-64 0,-46 61 0,0 1 0,0 0 0,1 0 0,0 1 0,0 0 0,13-8 0,-18 13 0,-1 0 0,0 0 0,0 0 0,1 0 0,-1 1 0,1-1 0,-1 1 0,0-1 0,1 1 0,-1 0 0,1 0 0,-1 0 0,1 0 0,-1 1 0,1-1 0,-1 0 0,0 1 0,1 0 0,3 1 0,-2 0 0,0 1 0,0-1 0,-1 1 0,1 0 0,-1 0 0,1 0 0,-1 1 0,0-1 0,5 8 0,2 6 0,0 0 0,-2 1 0,12 34 0,-18-48 0,20 49-1365,-11-35-5461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1.436"/>
    </inkml:context>
    <inkml:brush xml:id="br0">
      <inkml:brushProperty name="width" value="0.05" units="cm"/>
      <inkml:brushProperty name="height" value="0.05" units="cm"/>
    </inkml:brush>
  </inkml:definitions>
  <inkml:trace contextRef="#ctx0" brushRef="#br0">26 185 24575,'1'-34'0,"0"21"0,-1 0 0,0 0 0,0 0 0,-2 0 0,-3-15 0,5 27 0,0 1 0,0-1 0,0 0 0,0 1 0,0-1 0,0 0 0,0 1 0,-1-1 0,1 1 0,0-1 0,0 0 0,-1 1 0,1-1 0,0 1 0,-1-1 0,1 1 0,-1-1 0,1 1 0,-1-1 0,1 1 0,-1-1 0,1 1 0,-1 0 0,0-1 0,-6 13 0,1 27 0,7-30 0,-1-1 0,1 1 0,0 0 0,1-1 0,0 1 0,0-1 0,1 1 0,0-1 0,0 0 0,1 0 0,0 0 0,1-1 0,-1 1 0,1-1 0,1 0 0,0 0 0,0-1 0,0 0 0,0 0 0,1 0 0,0-1 0,0 0 0,1 0 0,-1-1 0,1 0 0,0 0 0,0-1 0,1 0 0,-1-1 0,1 1 0,-1-2 0,1 1 0,12 0 0,-13-2 0,-1 0 0,1 0 0,0-1 0,-1 0 0,1 0 0,-1-1 0,0 0 0,0 0 0,1 0 0,-1-1 0,-1 0 0,1-1 0,12-8 0,-15 9 0,0-1 0,0 0 0,0 0 0,0 0 0,-1-1 0,1 1 0,-1-1 0,0 0 0,-1 0 0,1 0 0,-1 0 0,0 0 0,0-1 0,-1 1 0,0 0 0,0-1 0,0 0 0,0 1 0,-1-9 0,0 5 0,-1 0 0,0 0 0,-1 1 0,0-1 0,0 1 0,-1-1 0,0 1 0,-8-16 0,9 19 0,-1 0 0,0 0 0,0 0 0,-1 1 0,0-1 0,0 1 0,0-1 0,0 1 0,0 1 0,-1-1 0,0 1 0,0 0 0,0 0 0,-7-4 0,11 7-47,0 0 0,0-1 0,1 1 0,-1-1 0,0 1 0,0 0 0,0 0 0,0 0 0,0-1-1,0 1 1,0 0 0,0 0 0,0 0 0,0 1 0,0-1 0,0 0 0,0 0 0,0 0 0,0 1 0,0-1 0,0 0 0,0 1-1,1-1 1,-1 1 0,0-1 0,0 1 0,0 0 0,0 0 0,-4 9-6779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13.920"/>
    </inkml:context>
    <inkml:brush xml:id="br0">
      <inkml:brushProperty name="width" value="0.05" units="cm"/>
      <inkml:brushProperty name="height" value="0.05" units="cm"/>
    </inkml:brush>
  </inkml:definitions>
  <inkml:trace contextRef="#ctx0" brushRef="#br0">22 0 24575,'-4'0'0,"-3"5"0,2 5 0,0 7 0,6 4 0,8 9 0,2 7 0,3 4 0,5 7 0,4 6 0,2-3 0,1 1 0,-3-1 0,-1-3 0,-4-6 0,-1-5 0,-3-9-8191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1.779"/>
    </inkml:context>
    <inkml:brush xml:id="br0">
      <inkml:brushProperty name="width" value="0.05" units="cm"/>
      <inkml:brushProperty name="height" value="0.05" units="cm"/>
    </inkml:brush>
  </inkml:definitions>
  <inkml:trace contextRef="#ctx0" brushRef="#br0">1 84 24575,'2'-3'0,"1"-1"0,-1 1 0,0 0 0,0-1 0,0 0 0,-1 1 0,1-1 0,-1 0 0,0 0 0,1-6 0,7-17 0,-9 27 0,0-1 0,0 0 0,1 1 0,-1-1 0,0 1 0,0-1 0,0 1 0,1-1 0,-1 1 0,0 0 0,1-1 0,-1 1 0,0-1 0,1 1 0,-1 0 0,1-1 0,-1 1 0,0 0 0,1-1 0,-1 1 0,1 0 0,-1-1 0,1 1 0,-1 0 0,1 0 0,-1 0 0,1 0 0,-1 0 0,1-1 0,0 1 0,-1 0 0,1 0 0,-1 0 0,1 0 0,-1 0 0,1 1 0,-1-1 0,1 0 0,-1 0 0,1 0 0,-1 0 0,1 1 0,-1-1 0,1 0 0,-1 0 0,1 1 0,-1-1 0,1 0 0,-1 1 0,0-1 0,1 1 0,-1-1 0,1 0 0,-1 1 0,0-1 0,0 1 0,1-1 0,-1 1 0,0-1 0,0 1 0,0-1 0,1 2 0,15 34 0,26 127 0,6 19 0,-32-145-1365,-1-6-5461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2.150"/>
    </inkml:context>
    <inkml:brush xml:id="br0">
      <inkml:brushProperty name="width" value="0.05" units="cm"/>
      <inkml:brushProperty name="height" value="0.05" units="cm"/>
    </inkml:brush>
  </inkml:definitions>
  <inkml:trace contextRef="#ctx0" brushRef="#br0">69 170 24575,'-2'-36'0,"-2"1"0,-9-43 0,10 64 0,2 7 0,3 21 0,6 29 0,103 335-1365,-103-347-5461</inkml:trace>
  <inkml:trace contextRef="#ctx0" brushRef="#br0" timeOffset="1">41 388 24575,'-4'-4'0,"0"0"0,1-1 0,-1 1 0,1-1 0,-1 0 0,2 0 0,-1 0 0,0-1 0,1 1 0,0-1 0,0 1 0,1-1 0,-2-10 0,3 13 0,0-1 0,0 1 0,0-1 0,0 1 0,1 0 0,-1-1 0,1 1 0,0-1 0,0 1 0,0 0 0,1 0 0,-1-1 0,1 1 0,-1 0 0,1 1 0,0-1 0,0 0 0,1 0 0,-1 1 0,1-1 0,-1 1 0,1 0 0,0 0 0,3-2 0,4-2 0,1 0 0,1 1 0,-1 1 0,1 0 0,0 1 0,-1 0 0,2 0 0,23-1 0,105 4 0,-94 2 0,-43-2 0,23 0 0,-20-2 0,-15-4 0,-1 1 0,5 3 0,0 0 0,1 0 0,-1 0 0,0 0 0,0 1 0,0-1 0,0 1 0,0 0 0,-7 0 0,11 4 0,1-1 0,-1 1 0,1 0 0,0 0 0,0-1 0,0 1 0,0-1 0,0 1 0,1-1 0,1 4 0,-2-4 0,89 175 0,-77-159-1365,-2-5-5461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2.618"/>
    </inkml:context>
    <inkml:brush xml:id="br0">
      <inkml:brushProperty name="width" value="0.05" units="cm"/>
      <inkml:brushProperty name="height" value="0.05" units="cm"/>
    </inkml:brush>
  </inkml:definitions>
  <inkml:trace contextRef="#ctx0" brushRef="#br0">64 132 24575,'-4'-10'0,"-7"-7"0,-1-5 0,-3-5 0,0-1 0,8 8 0,10 13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2.975"/>
    </inkml:context>
    <inkml:brush xml:id="br0">
      <inkml:brushProperty name="width" value="0.05" units="cm"/>
      <inkml:brushProperty name="height" value="0.05" units="cm"/>
    </inkml:brush>
  </inkml:definitions>
  <inkml:trace contextRef="#ctx0" brushRef="#br0">1 1 24575,'4'1'0,"0"1"0,0 0 0,0 0 0,0 0 0,-1 0 0,1 1 0,-1-1 0,1 1 0,-1 0 0,0 0 0,0 0 0,0 1 0,2 4 0,8 5 0,3 5 0,-1 0 0,0 0 0,-2 2 0,0 0 0,-1 0 0,11 27 0,46 136 0,-41-88 0,-10-35 0,31 74 0,-38-117 0,-10-17 0,-1 0 0,0 1 0,0-1 0,0 0 0,1 0 0,-1 0 0,0-1 0,0 1 0,1 0 0,-1 0 0,0 0 0,0 0 0,0 0 0,1 0 0,-1 0 0,0 0 0,0 0 0,0 0 0,1 0 0,-1-1 0,0 1 0,0 0 0,0 0 0,0 0 0,0 0 0,1-1 0,-1 1 0,0 0 0,0 0 0,0 0 0,0-1 0,0 1 0,0 0 0,0 0 0,0 0 0,0-1 0,0 1 0,0 0 0,0 0 0,0 0 0,0-1 0,0 1 0,1-5 0,0 0 0,-1 0 0,0 0 0,0 0 0,-2-9 0,-45-182 0,1 12 0,41 156 0,1-1 0,1 1 0,2-1 0,3-42 0,-2 66 0,1-1 0,0 0 0,0 0 0,0 1 0,1-1 0,0 1 0,0-1 0,0 1 0,1 0 0,0 0 0,0 0 0,4-6 0,-5 9 0,0 1 0,0-1 0,0 1 0,0-1 0,0 1 0,0 0 0,0 0 0,1 0 0,-1 0 0,0 0 0,1 0 0,-1 1 0,0-1 0,1 1 0,-1 0 0,1 0 0,-1-1 0,1 2 0,-1-1 0,1 0 0,-1 0 0,0 1 0,1-1 0,-1 1 0,1 0 0,-1 0 0,0 0 0,0 0 0,0 0 0,1 0 0,1 3 0,10 5 0,-1 1 0,0 1 0,-1 0 0,0 0 0,-1 1 0,0 0 0,-1 1 0,-1 1 0,0-1 0,0 1 0,-2 1 0,1 0 0,6 21 0,-13-30 5,0 1 1,0 0-1,0 0 0,-1 0 0,0 0 0,0 0 1,-1 0-1,0-1 0,0 1 0,0 0 1,-1 0-1,0-1 0,-1 1 0,1-1 0,-1 0 1,-1 0-1,1 0 0,-1 0 0,0 0 0,0-1 1,0 1-1,-6 4 0,5-5-73,0 0 1,-1 0-1,1-1 1,-1 0-1,1 0 1,-1 0-1,-1-1 1,1 0-1,0 0 1,-1-1-1,1 1 1,-1-2-1,0 1 1,0-1-1,0 1 1,1-2-1,-1 1 1,0-1-1,0 0 1,0-1-1,-14-2 1,3-3-6759</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3.353"/>
    </inkml:context>
    <inkml:brush xml:id="br0">
      <inkml:brushProperty name="width" value="0.05" units="cm"/>
      <inkml:brushProperty name="height" value="0.05" units="cm"/>
    </inkml:brush>
  </inkml:definitions>
  <inkml:trace contextRef="#ctx0" brushRef="#br0">1 1 24575,'4'0'0,"3"4"0,-2 7 0,0 6 0,3 5 0,0 2 0,4 8 0,0 7 0,2 2 0,3 2 0,0 4 0,0-1 0,-2 0 0,-3-2 0,-5-5 0,2-4 0,-1-8-8191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3.809"/>
    </inkml:context>
    <inkml:brush xml:id="br0">
      <inkml:brushProperty name="width" value="0.05" units="cm"/>
      <inkml:brushProperty name="height" value="0.05" units="cm"/>
    </inkml:brush>
  </inkml:definitions>
  <inkml:trace contextRef="#ctx0" brushRef="#br0">26 221 24575,'-1'-6'0,"2"1"0,-1-1 0,0 0 0,1 1 0,0-1 0,0 1 0,1-1 0,0 1 0,0 0 0,0-1 0,4-6 0,-4 9 0,1 0 0,-1 0 0,1 1 0,0-1 0,0 1 0,0-1 0,0 1 0,0 0 0,0 0 0,1 0 0,-1 1 0,0-1 0,1 1 0,0 0 0,-1 0 0,1 0 0,7-1 0,50 0 0,7-2 0,-64 4 0,1-1 0,0-1 0,-1 1 0,1 0 0,-1-1 0,1 0 0,-1 0 0,0-1 0,0 1 0,0-1 0,6-5 0,-9 8 0,0-1 0,0 0 0,0 0 0,0 0 0,0 0 0,0 0 0,0 0 0,0 0 0,-1 0 0,1 0 0,0 0 0,-1 0 0,1 0 0,-1-1 0,1 1 0,-1 0 0,0 0 0,1-1 0,-1 1 0,0 0 0,0-1 0,0 1 0,0 0 0,0-1 0,0 1 0,0 0 0,-1-2 0,0 1 0,0 0 0,-1 0 0,1 0 0,-1 1 0,1-1 0,-1 0 0,0 1 0,1-1 0,-1 1 0,0 0 0,0 0 0,0-1 0,0 1 0,-3-1 0,-7-2 0,0 0 0,0 1 0,0 0 0,-20-2 0,21 4 0,0 0 0,-1 1 0,1 0 0,0 1 0,-1 1 0,1 0 0,0 0 0,0 1 0,-21 8 0,28-9 0,0 0 0,0 1 0,0-1 0,0 1 0,0-1 0,0 1 0,1 0 0,0 1 0,-1-1 0,1 1 0,0-1 0,1 1 0,-1 0 0,1 0 0,-1 0 0,1 0 0,0 0 0,1 1 0,-1-1 0,1 1 0,0-1 0,0 1 0,0 0 0,1-1 0,-1 1 0,2 7 0,0-4 0,0 0 0,0 0 0,1 0 0,1 0 0,-1-1 0,1 1 0,0-1 0,1 0 0,0 0 0,0 0 0,1 0 0,-1-1 0,1 1 0,1-1 0,-1-1 0,1 1 0,0-1 0,1 0 0,-1 0 0,1-1 0,11 6 0,4 2 0,1-1 0,1-1 0,-1-2 0,2 0 0,38 7 0,27-2-1365,-9-5-5461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4.667"/>
    </inkml:context>
    <inkml:brush xml:id="br0">
      <inkml:brushProperty name="width" value="0.05" units="cm"/>
      <inkml:brushProperty name="height" value="0.05" units="cm"/>
    </inkml:brush>
  </inkml:definitions>
  <inkml:trace contextRef="#ctx0" brushRef="#br0">338 140 24575,'-36'-2'0,"-47"-7"0,-1-1 0,4 6 0,25 1 0,113 3 0,819-24-596,-2-33-1,-739 49 597,133-14 0,-271 22-1167,-10 0-4664</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5.178"/>
    </inkml:context>
    <inkml:brush xml:id="br0">
      <inkml:brushProperty name="width" value="0.05" units="cm"/>
      <inkml:brushProperty name="height" value="0.05" units="cm"/>
    </inkml:brush>
  </inkml:definitions>
  <inkml:trace contextRef="#ctx0" brushRef="#br0">0 330 24575,'267'-23'0,"-146"9"0,1199-91-3909,-1008 84 2203,2663-120-2733,-2559 125 4864,-200 9 693,-87 4 4015,-258 10-1821,-1 4-4292,118-10 661,-46 4-6507</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5.614"/>
    </inkml:context>
    <inkml:brush xml:id="br0">
      <inkml:brushProperty name="width" value="0.05" units="cm"/>
      <inkml:brushProperty name="height" value="0.05" units="cm"/>
    </inkml:brush>
  </inkml:definitions>
  <inkml:trace contextRef="#ctx0" brushRef="#br0">121 1 24575,'-38'0'0,"-37"1"0,67 3 0,19 1 0,24 3 0,448 27-251,-339-30-253,1836 20-1470,-1885-25 2010,-40 0-94,497-22-417,-550 21 596,-8 0 180,-23-2 482,-41 1-1019,8 1-5698</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6.053"/>
    </inkml:context>
    <inkml:brush xml:id="br0">
      <inkml:brushProperty name="width" value="0.05" units="cm"/>
      <inkml:brushProperty name="height" value="0.05" units="cm"/>
    </inkml:brush>
  </inkml:definitions>
  <inkml:trace contextRef="#ctx0" brushRef="#br0">1 2 24575,'541'-1'-281,"649"3"-623,-707 12 887,147 0-10,-693-25 1140,29 4-2362,5 2-5577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14.279"/>
    </inkml:context>
    <inkml:brush xml:id="br0">
      <inkml:brushProperty name="width" value="0.05" units="cm"/>
      <inkml:brushProperty name="height" value="0.05" units="cm"/>
    </inkml:brush>
  </inkml:definitions>
  <inkml:trace contextRef="#ctx0" brushRef="#br0">121 382 24575,'-10'-18'0,"-2"0"0,-13-16 0,12 19 0,2-1 0,0-1 0,-17-32 0,26 44 0,1 1 0,-1-1 0,1 1 0,-1-1 0,1 0 0,1 0 0,-1 1 0,1-1 0,0 0 0,0 0 0,0 1 0,1-1 0,-1 0 0,1 0 0,0 1 0,1-1 0,-1 1 0,1-1 0,0 1 0,4-7 0,-3 6 0,1 0 0,0 0 0,0 1 0,1-1 0,0 1 0,-1 0 0,1 1 0,1-1 0,-1 1 0,0 0 0,1 0 0,0 1 0,7-3 0,12-3 0,47-9 0,-59 15 0,51-9 0,-1 2 0,1 4 0,0 2 0,0 3 0,0 2 0,0 4 0,-1 2 0,98 26 0,-144-30 0,-1 2 0,0-1 0,0 2 0,30 16 0,-43-21 0,0 0 0,0 0 0,0 0 0,-1 1 0,1-1 0,0 1 0,-1-1 0,1 1 0,-1 0 0,0 0 0,0 0 0,0 0 0,-1 0 0,1 0 0,-1 1 0,1-1 0,-1 0 0,0 1 0,0-1 0,-1 1 0,1 0 0,-1-1 0,0 1 0,0-1 0,0 1 0,0 0 0,-1-1 0,1 1 0,-2 5 0,-2 0 0,1 0 0,-2 1 0,1-2 0,-1 1 0,0 0 0,-1-1 0,0 0 0,0-1 0,-11 11 0,-8 5 0,-39 28 0,-23 7 0,-3-3 0,-3-4 0,-159 63 0,216-99-455,-1-2 0,-53 11 0,34-15-6371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6.502"/>
    </inkml:context>
    <inkml:brush xml:id="br0">
      <inkml:brushProperty name="width" value="0.05" units="cm"/>
      <inkml:brushProperty name="height" value="0.05" units="cm"/>
    </inkml:brush>
  </inkml:definitions>
  <inkml:trace contextRef="#ctx0" brushRef="#br0">1 0 24575,'1892'0'-724,"-1988"9"1375,29-2-1943,-4-2-5534</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6.828"/>
    </inkml:context>
    <inkml:brush xml:id="br0">
      <inkml:brushProperty name="width" value="0.05" units="cm"/>
      <inkml:brushProperty name="height" value="0.05" units="cm"/>
    </inkml:brush>
  </inkml:definitions>
  <inkml:trace contextRef="#ctx0" brushRef="#br0">11 3 24575,'-10'3'0,"12"3"0,-1-5 0,0 0 0,0 0 0,0 0 0,1 0 0,-1 0 0,0 0 0,1 0 0,-1-1 0,1 1 0,-1-1 0,1 1 0,-1-1 0,4 1 0,33 0 0,67-8 0,-19 0 0,413-2 0,580 63 0,-1065-52-70,-20-1 218,-26-1-1103,29 0 467,-22 0-6338</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7.421"/>
    </inkml:context>
    <inkml:brush xml:id="br0">
      <inkml:brushProperty name="width" value="0.05" units="cm"/>
      <inkml:brushProperty name="height" value="0.05" units="cm"/>
    </inkml:brush>
  </inkml:definitions>
  <inkml:trace contextRef="#ctx0" brushRef="#br0">16 105 24575,'-15'0'0,"15"0"0,28 0 0,2271 0-658,-2249 1 658,-14 0 0,0-1 0,-1-2 0,48-9 0,-82 11-1,0 0 0,0 0 0,0 0 0,0 0 1,0 0-1,0-1 0,0 1 0,1 0 0,-1-1 0,0 1 0,0-1 0,0 1 0,-1-1 1,1 1-1,0-1 0,0 0 0,0 1 0,0-1 0,0 0 0,-1 0 0,1 0 1,0 1-1,0-3 0,-1 2 5,0 0-1,-1 1 1,1-1 0,-1 0 0,1 0-1,-1 0 1,1 0 0,-1 1 0,0-1 0,1 0-1,-1 1 1,0-1 0,1 0 0,-1 1-1,0-1 1,0 1 0,0-1 0,0 1-1,1 0 1,-2-1 0,-54-19 487,-135-21-1747,154 35-5570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7.823"/>
    </inkml:context>
    <inkml:brush xml:id="br0">
      <inkml:brushProperty name="width" value="0.05" units="cm"/>
      <inkml:brushProperty name="height" value="0.05" units="cm"/>
    </inkml:brush>
  </inkml:definitions>
  <inkml:trace contextRef="#ctx0" brushRef="#br0">17 29 24575,'-16'0'0,"22"0"0,24 0 0,1329 0 0,-1338 1 0,5-1 0,0 0 0,1-2 0,41-8 0,-53 3-56,-25 2 196,-26 1-1589,5 2-5377</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8.193"/>
    </inkml:context>
    <inkml:brush xml:id="br0">
      <inkml:brushProperty name="width" value="0.05" units="cm"/>
      <inkml:brushProperty name="height" value="0.05" units="cm"/>
    </inkml:brush>
  </inkml:definitions>
  <inkml:trace contextRef="#ctx0" brushRef="#br0">0 0 24575,'7'5'0,"0"-1"0,0 0 0,0 0 0,1-1 0,-1 0 0,1 0 0,0-1 0,0 0 0,0 0 0,10 0 0,-10-1 0,374 36 0,-348-36 0,139 9 0,498 18 0,-660-28 0,28 0 0,-37 0 0,-1 0 0,1 0 0,0 0 0,-1 0 0,1 0 0,-1-1 0,1 1 0,-1-1 0,1 1 0,-1-1 0,1 0 0,-1 1 0,1-1 0,-1 0 0,0 0 0,0 0 0,1 0 0,0-1 0,-2 1-48,0 0-1,0 0 0,0 0 0,0 0 0,-1 0 1,1 0-1,0 0 0,0 0 0,-1 0 1,1 0-1,-1 1 0,1-1 0,-1 0 1,1 0-1,-1 0 0,1 1 0,-1-1 1,1 0-1,-1 1 0,0-1 0,0 0 1,1 1-1,-1-1 0,0 1 0,0-1 0,0 1 1,0-1-1,-16-9-6777</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8.584"/>
    </inkml:context>
    <inkml:brush xml:id="br0">
      <inkml:brushProperty name="width" value="0.05" units="cm"/>
      <inkml:brushProperty name="height" value="0.05" units="cm"/>
    </inkml:brush>
  </inkml:definitions>
  <inkml:trace contextRef="#ctx0" brushRef="#br0">56 14 24575,'-22'-7'0,"21"7"0,0-1 0,-1 0 0,1 0 0,-1 1 0,1-1 0,0 1 0,-1-1 0,1 1 0,-1-1 0,1 1 0,-1 0 0,1 0 0,-1 0 0,1 0 0,-1 0 0,0 0 0,1 0 0,-1 1 0,1-1 0,0 0 0,-2 1 0,29 9 0,23 0 0,-1-3 0,51 2 0,-36-5 0,684 24 0,-734-28 0,7 0 0,0 0 0,32-6 0,-37 1-40,-18-1 140,-23 0-1525,-6 2-5401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8.969"/>
    </inkml:context>
    <inkml:brush xml:id="br0">
      <inkml:brushProperty name="width" value="0.05" units="cm"/>
      <inkml:brushProperty name="height" value="0.05" units="cm"/>
    </inkml:brush>
  </inkml:definitions>
  <inkml:trace contextRef="#ctx0" brushRef="#br0">12 0 24575,'-4'0'0,"-3"5"0,6 1 0,7 5 0,13-1 0,11 0 0,15-4 0,18-1 0,18 2 0,8 1 0,8-2 0,6-1 0,-6 2 0,-4 1 0,-14-1 0,-16-2 0,-19-2-8191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37.595"/>
    </inkml:context>
    <inkml:brush xml:id="br0">
      <inkml:brushProperty name="width" value="0.05" units="cm"/>
      <inkml:brushProperty name="height" value="0.05" units="cm"/>
    </inkml:brush>
  </inkml:definitions>
  <inkml:trace contextRef="#ctx0" brushRef="#br0">0 16 24575,'37'-8'0,"-33"6"0,0 1 0,0 0 0,0 0 0,0 0 0,0 0 0,7 0 0,-9 1 0,-1 1 0,1-1 0,0 0 0,-1 1 0,1-1 0,-1 1 0,1 0 0,-1 0 0,0-1 0,1 1 0,-1 0 0,0 0 0,1 0 0,-1 0 0,0 0 0,0 0 0,0 1 0,0-1 0,0 0 0,0 1 0,0-1 0,0 2 0,7 12 0,-2 0 0,0 1 0,7 24 0,-9-25 0,0 0 0,2 0 0,0 0 0,10 17 0,-5-15 0,1 0 0,1-1 0,1 0 0,1-2 0,0 1 0,0-2 0,1 0 0,1 0 0,26 13 0,13 4 0,105 38 0,-75-39 0,0-3 0,2-4 0,174 20 0,-87-29 0,188-11 0,-358-2 0,3 0 0,-1-1 0,0 1 0,0-1 0,10-3 0,-17 4 0,1 0 0,0 0 0,-1 0 0,1 0 0,0-1 0,-1 1 0,1 0 0,0 0 0,-1-1 0,1 1 0,0-1 0,-1 1 0,1-1 0,-1 1 0,1-1 0,-1 1 0,1-1 0,-1 1 0,1-1 0,-1 1 0,1-1 0,-1 0 0,0 1 0,0-1 0,1 0 0,-1 0 0,0 1 0,0-1 0,0 0 0,1 1 0,-1-1 0,0 0 0,0 0 0,0 1 0,0-1 0,-1 0 0,1 0 0,0 1 0,0-1 0,0 0 0,0 1 0,-1-1 0,1 0 0,0 1 0,-1-1 0,1 0 0,-1 1 0,1-1 0,0 1 0,-1-1 0,0 0 0,-9-13-1365,-1 1-5461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37.978"/>
    </inkml:context>
    <inkml:brush xml:id="br0">
      <inkml:brushProperty name="width" value="0.05" units="cm"/>
      <inkml:brushProperty name="height" value="0.05" units="cm"/>
    </inkml:brush>
  </inkml:definitions>
  <inkml:trace contextRef="#ctx0" brushRef="#br0">29 0 24575,'-1'0'0,"-1"0"0,0 0 0,0 1 0,0-1 0,0 0 0,0 1 0,0-1 0,0 1 0,0-1 0,0 1 0,-3 2 0,2 5 0,14 3 0,39 20 0,46 30 0,-83-51 0,0 0 0,-1 0 0,-1 1 0,20 25 0,-28-32-5,0 1 0,0-1-1,0 1 1,-1 0-1,0 0 1,0 0 0,0 0-1,0 0 1,-1 1 0,0-1-1,0 0 1,-1 1 0,1-1-1,-1 6 1,-1-2 27,0-1 0,-1-1 1,0 1-1,0 0 0,-1 0 0,1-1 1,-2 1-1,-6 11 0,-1-2-234,-1 0 0,0-1 0,-2 0-1,0-1 1,0-1 0,-29 21 0,18-16-6614</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38.355"/>
    </inkml:context>
    <inkml:brush xml:id="br0">
      <inkml:brushProperty name="width" value="0.05" units="cm"/>
      <inkml:brushProperty name="height" value="0.05" units="cm"/>
    </inkml:brush>
  </inkml:definitions>
  <inkml:trace contextRef="#ctx0" brushRef="#br0">1 31 24575,'0'-1'0,"0"-1"0,0 1 0,0-1 0,0 0 0,0 1 0,1-1 0,-1 1 0,0-1 0,1 1 0,-1-1 0,1 1 0,0-1 0,-1 1 0,1-1 0,0 1 0,0 0 0,0 0 0,1-2 0,-1 3 0,-1 0 0,0-1 0,1 1 0,-1 0 0,0 0 0,1 0 0,-1 0 0,1 0 0,-1 0 0,0 0 0,1 0 0,-1 0 0,0 0 0,1 0 0,-1 0 0,1 0 0,-1 0 0,0 0 0,1 0 0,-1 0 0,0 0 0,1 0 0,-1 0 0,1 1 0,-1-1 0,1 0 0,10 16 0,6 29 0,-2 1 0,17 88 0,-28-118 0,29 147-455,-7 0 0,9 277 0,-35-401-6371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14.713"/>
    </inkml:context>
    <inkml:brush xml:id="br0">
      <inkml:brushProperty name="width" value="0.05" units="cm"/>
      <inkml:brushProperty name="height" value="0.05" units="cm"/>
    </inkml:brush>
  </inkml:definitions>
  <inkml:trace contextRef="#ctx0" brushRef="#br0">253 17 24575,'0'-1'0,"0"0"0,0 1 0,0-1 0,0 0 0,0 1 0,0-1 0,0 0 0,-1 1 0,1-1 0,0 1 0,0-1 0,-1 0 0,1 1 0,0-1 0,-1 1 0,1-1 0,-1 1 0,1-1 0,-1 1 0,1-1 0,-1 1 0,1-1 0,-1 1 0,1 0 0,-1-1 0,1 1 0,-1 0 0,0 0 0,1-1 0,-1 1 0,1 0 0,-1 0 0,0 0 0,1 0 0,-1 0 0,0-1 0,1 1 0,-1 1 0,0-1 0,1 0 0,-1 0 0,0 0 0,0 0 0,-1 1 0,1-1 0,0 0 0,0 1 0,0-1 0,0 0 0,0 1 0,0-1 0,1 1 0,-1 0 0,0-1 0,0 1 0,0 0 0,0 0 0,1-1 0,-1 1 0,0 0 0,1 0 0,-1 0 0,1 0 0,-1 0 0,1 0 0,-1 0 0,1 0 0,-1 0 0,1 0 0,0 0 0,0 1 0,0 6 0,0-1 0,1 1 0,-1 0 0,2-1 0,-1 0 0,1 1 0,1-1 0,-1 0 0,7 12 0,5 8 0,19 28 0,-10-20 0,98 191-1365,-109-199-5461</inkml:trace>
  <inkml:trace contextRef="#ctx0" brushRef="#br0" timeOffset="1">35 618 24575,'-5'0'0,"-6"0"0,-1-5 0,6-1 0,13-4 0,15-1 0,13-3 0,10-4 0,11-3 0,10-3 0,3-2 0,4-1 0,-1-1 0,-14 5-8191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38.786"/>
    </inkml:context>
    <inkml:brush xml:id="br0">
      <inkml:brushProperty name="width" value="0.05" units="cm"/>
      <inkml:brushProperty name="height" value="0.05" units="cm"/>
    </inkml:brush>
  </inkml:definitions>
  <inkml:trace contextRef="#ctx0" brushRef="#br0">4 28 24575,'0'0'0,"1"0"0,-1 0 0,0 0 0,1 0 0,-1-1 0,0 1 0,1 0 0,-1 0 0,0-1 0,0 1 0,1 0 0,-1 0 0,0-1 0,0 1 0,1 0 0,-1 0 0,0-1 0,0 1 0,0 0 0,1-1 0,-1 1 0,0 0 0,0-1 0,0 1 0,0-1 0,0 1 0,0 0 0,0-1 0,0 1 0,0 0 0,0-1 0,0 1 0,0 0 0,0-1 0,0 1 0,0-1 0,0 1 0,0 0 0,-1-1 0,1 1 0,0 0 0,0-1 0,0 1 0,-1 0 0,1 0 0,0-1 0,0 1 0,-1 0 0,1 0 0,0-1 0,0 1 0,-1 0 0,1 0 0,0 0 0,-1-1 0,1 1 0,0 0 0,-1 0 0,1 0 0,0 0 0,-1 0 0,1 0 0,-1 0 0,1 0 0,0 0 0,-1 0 0,1 0 0,-1 0 0,10-3 0,0 1 0,0 0 0,0 0 0,0 1 0,0 0 0,0 1 0,13 1 0,4-1 0,1049 26-571,-331 2 437,-738-28 134,133-4 0,-138 4-38,23-5 190,-24 5-174,0 0 0,1 0-1,-1 0 1,0 0 0,0 0-1,1 0 1,-1 0 0,0 0-1,1 0 1,-1 0 0,0-1-1,0 1 1,0 0 0,1 0-1,-1 0 1,0 0 0,0-1-1,1 1 1,-1 0 0,0 0-1,0 0 1,0-1 0,0 1-1,0 0 1,1 0 0,-1-1 0,0 1-1,0 0 1,0 0 0,0-1-1,0 1 1,0 0 0,0 0-1,0-1 1,0 1 0,0 0-1,0-1 1,0 1 0,0 0-1,0 0 1,0-1 0,0 1-1,0 0 1,0 0 0,0-1-1,-1 1 1,1 0 0,0 0-1,0-1 1,0 1 0,0 0-1,0 0 1,-1-1 0,1 1 0,0 0-1,0 0 1,0 0 0,-1 0-1,1-1 1,-1 1 0,-16-11-6217</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39.283"/>
    </inkml:context>
    <inkml:brush xml:id="br0">
      <inkml:brushProperty name="width" value="0.05" units="cm"/>
      <inkml:brushProperty name="height" value="0.05" units="cm"/>
    </inkml:brush>
  </inkml:definitions>
  <inkml:trace contextRef="#ctx0" brushRef="#br0">22 429 24575,'-1'0'0,"-1"-1"0,1 1 0,0-1 0,0 0 0,-1 1 0,1-1 0,0 0 0,0 0 0,0 0 0,0 0 0,0 0 0,0 0 0,1 0 0,-1 0 0,0 0 0,0-1 0,1 1 0,-1 0 0,1 0 0,-1-1 0,1 1 0,0 0 0,-1-1 0,1 1 0,0 0 0,0-1 0,0 1 0,0-2 0,0 2 0,-1 0 0,1 1 0,0-1 0,0 0 0,0 0 0,0 0 0,0 0 0,0 0 0,0 1 0,0-1 0,1 0 0,-1 0 0,0 0 0,0 1 0,1-1 0,-1 0 0,0 0 0,1 0 0,-1 1 0,1-1 0,-1 0 0,1 1 0,-1-1 0,1 0 0,0 1 0,-1-1 0,1 1 0,0-1 0,-1 1 0,1-1 0,0 1 0,0 0 0,-1-1 0,1 1 0,0 0 0,0 0 0,0-1 0,-1 1 0,1 0 0,0 0 0,0 0 0,0 0 0,0 0 0,0 0 0,-1 0 0,1 0 0,0 1 0,0-1 0,1 1 0,8 3 0,0 0 0,0 2 0,-1-1 0,0 1 0,0 0 0,-1 1 0,1 0 0,8 10 0,39 29 0,-52-43 0,1 0 0,-1-1 0,1 1 0,0-1 0,0 0 0,0-1 0,0 1 0,0-1 0,0 0 0,0 0 0,6 0 0,-5-1 0,0-1 0,0 0 0,0 0 0,0-1 0,0 0 0,-1 0 0,1 0 0,-1 0 0,1-1 0,-1 0 0,0 0 0,0 0 0,0-1 0,6-6 0,10-9 0,33-41 0,-23 23 0,74-96 0,-104 131 0,0 0 0,0 1 0,1-1 0,-1 1 0,0-1 0,1 1 0,0-1 0,-1 1 0,1 0 0,0 0 0,-1 0 0,1 0 0,0 0 0,0 1 0,0-1 0,0 0 0,0 1 0,0-1 0,0 1 0,0 0 0,0 0 0,0 0 0,0 0 0,0 0 0,0 0 0,0 0 0,0 1 0,0-1 0,3 2 0,2 1 0,-1 1 0,0 1 0,0-1 0,0 1 0,-1 0 0,10 11 0,-11-11 0,0-1 0,0 1 0,0-1 0,1 0 0,-1 0 0,1 0 0,0-1 0,0 0 0,1 0 0,-1 0 0,10 3 0,-10-6 0,0 0 0,0 0 0,0 0 0,0 0 0,-1-1 0,1 0 0,0 0 0,0-1 0,-1 1 0,1-1 0,-1 0 0,8-5 0,55-38 0,-40 26 0,66-55 0,3-4 0,-83 70 0,-1 0 0,1 1 0,0 0 0,1 1 0,27-9 0,-38 14 7,0 1 0,1-1 0,-1 1 0,1 0 0,-1 0 1,0 0-1,1 0 0,-1 1 0,1 0 0,-1-1 0,0 1 0,1 0 0,-1 1 0,0-1 0,0 0 0,5 4 0,0 1-304,0 0 0,0 0 0,-1 0 0,10 12 0,-2 0-6529</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40.410"/>
    </inkml:context>
    <inkml:brush xml:id="br0">
      <inkml:brushProperty name="width" value="0.05" units="cm"/>
      <inkml:brushProperty name="height" value="0.05" units="cm"/>
    </inkml:brush>
  </inkml:definitions>
  <inkml:trace contextRef="#ctx0" brushRef="#br0">438 144 24575,'-1'-2'0,"1"0"0,0 0 0,-1 0 0,1 1 0,-1-1 0,0 0 0,1 0 0,-1 1 0,0-1 0,0 1 0,0-1 0,0 1 0,0-1 0,-1 1 0,1 0 0,0-1 0,-1 1 0,1 0 0,-1 0 0,1 0 0,-4-2 0,-39-16 0,33 15 0,4 2 0,0-1 0,0 1 0,0 0 0,-1 1 0,1-1 0,-1 2 0,0-1 0,1 1 0,-14 1 0,11 1 0,-1 0 0,1 1 0,1 1 0,-1-1 0,0 2 0,-14 8 0,8-4 0,1 1 0,0 1 0,0 1 0,1 0 0,1 1 0,-14 16 0,18-18 0,1-1 0,0 1 0,1 0 0,1 0 0,-1 1 0,2 0 0,0 0 0,0 1 0,-4 18 0,8-27 0,0 1 0,1-1 0,0 0 0,-1 1 0,1-1 0,1 1 0,-1-1 0,1 1 0,-1-1 0,1 1 0,1-1 0,-1 0 0,1 0 0,-1 0 0,1 1 0,0-2 0,4 7 0,-1-5 0,-1 0 0,1 0 0,0 0 0,0-1 0,1 0 0,-1 0 0,1 0 0,0-1 0,0 0 0,10 4 0,8 1 0,-1-2 0,2 0 0,-1-2 0,0-1 0,33 1 0,-50-3 0,15 0 0,0-1 0,0 0 0,30-5 0,-45 4 0,0-1 0,1 0 0,-1-1 0,0 1 0,0-2 0,-1 1 0,1 0 0,-1-1 0,1 0 0,-1-1 0,-1 0 0,1 0 0,8-9 0,7-11 0,-1-1 0,25-41 0,-37 54 0,-1-1 0,-1 1 0,0-1 0,-1-1 0,0 1 0,-1-1 0,3-21 0,-6 31 0,-1 0 0,0 1 0,0-1 0,-1 0 0,1 0 0,-1 0 0,0 1 0,-1-1 0,1 0 0,-1 1 0,0-1 0,0 1 0,0-1 0,-4-4 0,1 3 0,0-1 0,0 1 0,-1 1 0,0-1 0,0 1 0,0 0 0,-1 0 0,-7-3 0,-2-1 0,0 1 0,-1 1 0,0 1 0,-1 0 0,1 1 0,-35-5 0,8 6 0,0 1 0,-1 3 0,-51 5 0,73 0 120,22-5-158,1 0 0,-1 0 0,1 0 0,-1 0 0,1 0 0,-1 0-1,1 0 1,-1 0 0,1 0 0,-1 0 0,1 0 0,-1 1 0,1-1 0,-1 0 0,1 0 0,0 1 0,-1-1 0,1 0 0,-1 1-1,1-1 1,0 0 0,-1 1 0,1-1 0,0 1 0,-1-1 0,1 0 0,0 1 0,0-1 0,0 1 0,-1-1 0,1 1 0,0-1-1,0 1 1,0-1 0,0 1 0,0-1 0,0 1 0,0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41.442"/>
    </inkml:context>
    <inkml:brush xml:id="br0">
      <inkml:brushProperty name="width" value="0.05" units="cm"/>
      <inkml:brushProperty name="height" value="0.05" units="cm"/>
    </inkml:brush>
  </inkml:definitions>
  <inkml:trace contextRef="#ctx0" brushRef="#br0">0 0 24575,'0'814'-1365,"0"-783"-5461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41.767"/>
    </inkml:context>
    <inkml:brush xml:id="br0">
      <inkml:brushProperty name="width" value="0.05" units="cm"/>
      <inkml:brushProperty name="height" value="0.05" units="cm"/>
    </inkml:brush>
  </inkml:definitions>
  <inkml:trace contextRef="#ctx0" brushRef="#br0">1 89 24575,'124'10'0,"-4"1"0,632-9 0,-731-3 0,103-9 0,-106 7 0,0 0 0,0-1 0,-1-1 0,27-10 0,-43 14-5,1 0 0,-1 1 0,1-1-1,-1 0 1,1 0 0,-1 0 0,0 0 0,0 0-1,1 0 1,-1 0 0,0 0 0,0-1 0,1-1-1,-1 3 14,-1-1 0,0 0 0,0 1 0,0-1 0,1 0 0,-1 1 0,0-1-1,0 0 1,0 1 0,0-1 0,0 0 0,0 1 0,-1-1 0,1 0 0,0 1-1,0-1 1,0 0 0,-1 1 0,1-1 0,0 0 0,0 1 0,-1-1 0,-2-2-172,0 0 0,1 0 0,-1 0 1,0 1-1,-1-1 0,1 1 0,0 0 1,-7-3-1,-19-9-6662</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42.141"/>
    </inkml:context>
    <inkml:brush xml:id="br0">
      <inkml:brushProperty name="width" value="0.05" units="cm"/>
      <inkml:brushProperty name="height" value="0.05" units="cm"/>
    </inkml:brush>
  </inkml:definitions>
  <inkml:trace contextRef="#ctx0" brushRef="#br0">57 0 24575,'-4'0'0,"-2"5"0,-5 1 0,0 5 0,2 4 0,2 5 0,3 4 0,1 2 0,2 1 0,1 1 0,0 0 0,1 5 0,-1 2 0,0-2 0,5 0 0,2-3 0,-1-5-8191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42.498"/>
    </inkml:context>
    <inkml:brush xml:id="br0">
      <inkml:brushProperty name="width" value="0.05" units="cm"/>
      <inkml:brushProperty name="height" value="0.05" units="cm"/>
    </inkml:brush>
  </inkml:definitions>
  <inkml:trace contextRef="#ctx0" brushRef="#br0">1 99 24575,'0'-1'0,"0"-10"0,0-1 0,1 1 0,0-1 0,4-12 0,-5 23 0,0-1 0,1 1 0,-1 0 0,0 0 0,0-1 0,1 1 0,-1 0 0,1 0 0,-1 0 0,1 0 0,-1 0 0,1 0 0,0 0 0,0 0 0,-1 0 0,1 0 0,0 0 0,0 0 0,0 0 0,0 1 0,0-1 0,0 0 0,0 1 0,0-1 0,0 1 0,1-1 0,-1 1 0,0-1 0,0 1 0,0 0 0,1 0 0,-1-1 0,0 1 0,0 0 0,1 0 0,-1 0 0,0 1 0,0-1 0,1 0 0,-1 0 0,0 1 0,0-1 0,0 0 0,0 1 0,1-1 0,-1 1 0,0 0 0,0-1 0,0 1 0,0 0 0,0 0 0,1 1 0,19 15 0,0 0 0,-2 2 0,0 0 0,25 35 0,-39-46 9,0-1 1,0 1-1,-1 0 0,0 0 0,-1 0 1,0 1-1,0-1 0,-1 1 0,0 0 0,0 0 1,-1-1-1,1 14 0,-3-5-257,0 1 1,0-1-1,-2 1 1,0-1-1,-7 23 1,4-22-6579</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42.873"/>
    </inkml:context>
    <inkml:brush xml:id="br0">
      <inkml:brushProperty name="width" value="0.05" units="cm"/>
      <inkml:brushProperty name="height" value="0.05" units="cm"/>
    </inkml:brush>
  </inkml:definitions>
  <inkml:trace contextRef="#ctx0" brushRef="#br0">0 1 24575,'0'7'0,"0"65"0,12 86 0,-2-49 67,-6-64-783,11 59 0,-10-80-6110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43.244"/>
    </inkml:context>
    <inkml:brush xml:id="br0">
      <inkml:brushProperty name="width" value="0.05" units="cm"/>
      <inkml:brushProperty name="height" value="0.05" units="cm"/>
    </inkml:brush>
  </inkml:definitions>
  <inkml:trace contextRef="#ctx0" brushRef="#br0">20 182 24575,'0'-3'0,"-1"0"0,1 0 0,-1 0 0,0 0 0,0 0 0,-1 0 0,-2-5 0,-6-19 0,10 21 0,0 1 0,1 0 0,-1 0 0,1 0 0,0 0 0,1 0 0,-1 0 0,1 0 0,0 0 0,0 0 0,0 1 0,1-1 0,0 1 0,0 0 0,0 0 0,0 0 0,1 0 0,-1 0 0,1 1 0,0-1 0,0 1 0,0 0 0,1 0 0,6-3 0,-7 4 0,-1 0 0,1 0 0,0 1 0,0-1 0,0 1 0,0 0 0,0 0 0,0 0 0,0 1 0,0-1 0,0 1 0,0 0 0,0 0 0,0 0 0,0 1 0,0 0 0,0-1 0,0 1 0,0 1 0,0-1 0,0 1 0,-1-1 0,1 1 0,-1 0 0,1 0 0,-1 1 0,1-1 0,-1 1 0,0-1 0,0 1 0,3 4 0,0 2 0,0 0 0,-1 0 0,0 1 0,0 0 0,-1 0 0,-1 0 0,1 0 0,1 13 0,2 14 0,1 39 0,-3-19 0,9 179-1365,-14-212-5461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43.606"/>
    </inkml:context>
    <inkml:brush xml:id="br0">
      <inkml:brushProperty name="width" value="0.05" units="cm"/>
      <inkml:brushProperty name="height" value="0.05" units="cm"/>
    </inkml:brush>
  </inkml:definitions>
  <inkml:trace contextRef="#ctx0" brushRef="#br0">56 78 24575,'-2'25'0,"0"-1"0,-2 0 0,-1 0 0,-9 28 0,6-24 0,1 2 0,-4 31 0,9 99 0,8-379 0,-2 173 0,3-1 0,24-87 0,-29 128 0,0 0 0,1 0 0,-1 0 0,1 1 0,0-1 0,0 1 0,7-9 0,-9 14 0,-1-1 0,1 1 0,-1-1 0,1 1 0,-1-1 0,1 1 0,-1 0 0,1-1 0,0 1 0,-1-1 0,1 1 0,0 0 0,0 0 0,-1 0 0,1-1 0,0 1 0,-1 0 0,1 0 0,0 0 0,0 0 0,-1 0 0,1 0 0,0 0 0,0 0 0,-1 1 0,2-1 0,0 1 0,0 1 0,-1-1 0,1 0 0,-1 1 0,1-1 0,-1 1 0,1 0 0,-1-1 0,0 1 0,0 0 0,0 0 0,0 0 0,0 0 0,0 3 0,11 29-151,-2 1-1,-1 0 0,-2 0 0,-2 1 1,-1 0-1,-2 0 0,-1 1 1,-5 42-1,-1-33-6674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26.204"/>
    </inkml:context>
    <inkml:brush xml:id="br0">
      <inkml:brushProperty name="width" value="0.05" units="cm"/>
      <inkml:brushProperty name="height" value="0.05" units="cm"/>
    </inkml:brush>
  </inkml:definitions>
  <inkml:trace contextRef="#ctx0" brushRef="#br0">0 41 24575,'8'-30'0,"-1"20"0,-6 10 0,-1 0 0,0 0 0,1 0 0,-1 1 0,0-1 0,1 0 0,-1 0 0,0 0 0,0 1 0,1-1 0,-1 0 0,0 0 0,1 0 0,-1 1 0,0-1 0,0 0 0,0 1 0,1-1 0,-1 0 0,0 1 0,0-1 0,0 0 0,0 1 0,0-1 0,0 0 0,0 1 0,0-1 0,0 0 0,0 1 0,0-1 0,0 0 0,0 1 0,0 0 0,5 32 0,-2 1 0,-2 64 0,-2-19 0,28 340 0,0 188 0,-29-574-682,-7 34-1,3-34-6143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15.071"/>
    </inkml:context>
    <inkml:brush xml:id="br0">
      <inkml:brushProperty name="width" value="0.05" units="cm"/>
      <inkml:brushProperty name="height" value="0.05" units="cm"/>
    </inkml:brush>
  </inkml:definitions>
  <inkml:trace contextRef="#ctx0" brushRef="#br0">258 416 24575,'-31'-10'0,"1"-1"0,1-1 0,-47-28 0,68 35 0,-1-1 0,1-1 0,0 1 0,1-2 0,-1 1 0,-9-14 0,13 16 0,1 0 0,0 0 0,0-1 0,1 1 0,0-1 0,0 1 0,0-1 0,0 0 0,1 0 0,0 0 0,0 0 0,0-8 0,2 7 0,0 1 0,-1 0 0,2 0 0,-1 0 0,1 0 0,0 0 0,0 0 0,1 1 0,-1-1 0,1 1 0,1-1 0,-1 1 0,1 0 0,0 0 0,0 1 0,0-1 0,1 1 0,-1 0 0,1 0 0,0 0 0,0 1 0,8-5 0,6-1 0,0 0 0,0 0 0,1 2 0,-1 1 0,32-7 0,0 4-170,0 1-1,1 2 0,0 3 1,0 2-1,0 3 0,0 2 1,62 12-1,-39 3-6655</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00.838"/>
    </inkml:context>
    <inkml:brush xml:id="br0">
      <inkml:brushProperty name="width" value="0.05" units="cm"/>
      <inkml:brushProperty name="height" value="0.05" units="cm"/>
    </inkml:brush>
  </inkml:definitions>
  <inkml:trace contextRef="#ctx0" brushRef="#br0">755 491 24575,'1'-6'0,"0"0"0,0-1 0,0 1 0,1 0 0,3-8 0,5-20 0,-4-3 0,20-159 0,-26 186 0,1 0 0,-1 1 0,0-1 0,-1 1 0,0-1 0,-1 0 0,0 1 0,0 0 0,-1-1 0,-5-10 0,6 16 0,-1 0 0,0-1 0,0 1 0,0 1 0,0-1 0,-1 0 0,1 1 0,-1 0 0,0-1 0,0 2 0,0-1 0,0 0 0,-1 1 0,1 0 0,-1 0 0,1 0 0,-1 0 0,0 1 0,0 0 0,0 0 0,-8 0 0,-8-1 0,-1 2 0,1 0 0,-1 2 0,1 0 0,0 2 0,-30 8 0,-121 46 0,125-39 0,-85 47 0,117-58 0,1 2 0,0-1 0,1 2 0,0 0 0,1 0 0,0 1 0,1 1 0,0 0 0,-15 24 0,23-31 0,-1 0 0,1 0 0,1 1 0,-1-1 0,1 1 0,0-1 0,1 1 0,-1 0 0,1 0 0,1 0 0,-1-1 0,1 1 0,0 0 0,1 0 0,0 0 0,0 0 0,0 0 0,1-1 0,0 1 0,0 0 0,1-1 0,0 0 0,0 0 0,0 0 0,1 0 0,5 7 0,3 1 0,1 0 0,1 0 0,0-2 0,0 1 0,1-2 0,1 0 0,0-1 0,26 12 0,32 13 0,113 35 0,84 9 0,-205-61 0,-55-15 0,11 2 0,0 1 0,-1 1 0,0 1 0,0 1 0,-1 1 0,23 14 0,-41-23 0,-1 0 0,1 0 0,-1 0 0,1 0 0,-1 0 0,1 0 0,-1 1 0,1-1 0,-1 1 0,0-1 0,0 1 0,0-1 0,0 1 0,0 0 0,0-1 0,0 1 0,-1 0 0,1 0 0,-1 0 0,1 0 0,-1-1 0,1 4 0,-2-4 0,1 1 0,-1 0 0,0-1 0,0 1 0,1 0 0,-1-1 0,0 1 0,0-1 0,0 1 0,-1-1 0,1 0 0,0 1 0,-1-1 0,1 0 0,0 0 0,-1 0 0,1 0 0,-4 1 0,-6 4 0,0-1 0,-1-1 0,0 0 0,0 0 0,-16 2 0,-34 3 0,-1-3 0,0-3 0,0-2 0,-73-10 0,114 7 17,1-1 0,-1-1 1,1-2-1,0 0 0,1-1 0,-24-11 0,33 13-123,1-1 0,0 0 0,0-1 0,1 0 0,0 0 0,0-1-1,1-1 1,0 1 0,0-1 0,1 0 0,0-1 0,0 0 0,-4-10 0,-7-20-6720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01.213"/>
    </inkml:context>
    <inkml:brush xml:id="br0">
      <inkml:brushProperty name="width" value="0.05" units="cm"/>
      <inkml:brushProperty name="height" value="0.05" units="cm"/>
    </inkml:brush>
  </inkml:definitions>
  <inkml:trace contextRef="#ctx0" brushRef="#br0">4 178 24575,'-2'-56'0,"1"25"0,4-57 0,-3 88 0,1 1 0,-1-1 0,0 0 0,0 0 0,0 0 0,0 0 0,1 0 0,-1 1 0,0-1 0,0 0 0,0 0 0,0 0 0,1 0 0,-1 0 0,0 0 0,0 0 0,0 0 0,1 0 0,-1 0 0,0 0 0,0 0 0,0 0 0,1 0 0,-1 0 0,0 0 0,0 0 0,1 0 0,-1 0 0,0 0 0,0 0 0,0 0 0,0 0 0,1 0 0,-1 0 0,0-1 0,0 1 0,0 0 0,1 0 0,-1 0 0,0 0 0,0 0 0,0-1 0,0 1 0,0 0 0,0 0 0,1 0 0,-1 0 0,0-1 0,0 1 0,0 0 0,0 0 0,0 0 0,0-1 0,0 1 0,0 0 0,0 0 0,0-1 0,0 1 0,11 23 0,-9-18 0,422 912 0,-388-833-1365,-27-55-5461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01.601"/>
    </inkml:context>
    <inkml:brush xml:id="br0">
      <inkml:brushProperty name="width" value="0.05" units="cm"/>
      <inkml:brushProperty name="height" value="0.05" units="cm"/>
    </inkml:brush>
  </inkml:definitions>
  <inkml:trace contextRef="#ctx0" brushRef="#br0">33 515 24575,'-1'0'0,"0"0"0,0 0 0,-1 0 0,1 0 0,0 0 0,-1 0 0,1-1 0,0 1 0,0 0 0,-1-1 0,1 1 0,0-1 0,0 1 0,0-1 0,0 0 0,0 0 0,0 1 0,0-1 0,0 0 0,0 0 0,0 0 0,0 0 0,0 0 0,1 0 0,-1 0 0,0 0 0,1 0 0,-1-1 0,1 1 0,-1 0 0,1 0 0,0-1 0,-1 1 0,1 0 0,0 0 0,0-1 0,0-1 0,0-1 0,0 0 0,0 0 0,1 0 0,0 0 0,0 0 0,0 0 0,0 0 0,0 0 0,1 0 0,3-5 0,4-3 0,0 0 0,1 1 0,0 0 0,1 1 0,0 0 0,0 1 0,1 0 0,0 0 0,21-9 0,-9 6 0,1 0 0,1 2 0,-1 1 0,35-8 0,-46 14 0,0 1 0,1 0 0,-1 1 0,0 0 0,0 1 0,1 0 0,-1 2 0,0-1 0,0 2 0,17 4 0,-22-3 0,0-1 0,-1 1 0,1 0 0,-1 1 0,0 0 0,0 0 0,0 1 0,-1 0 0,0 1 0,0-1 0,-1 1 0,0 0 0,0 1 0,0 0 0,-1 0 0,5 11 0,-3-6 0,-2 0 0,1 1 0,-2 0 0,0 0 0,-1 1 0,3 19 0,-5-25 0,-1 0 0,1 0 0,-1 0 0,-1 0 0,0 0 0,0-1 0,-1 1 0,0 0 0,0-1 0,-1 1 0,-7 13 0,10-20 0,-1 0 0,0 0 0,0-1 0,0 1 0,-1 0 0,1 0 0,0-1 0,0 1 0,-1-1 0,1 1 0,-1-1 0,0 0 0,1 0 0,-1 1 0,0-1 0,0 0 0,0-1 0,-3 2 0,4-2 0,-1 0 0,1 0 0,0 0 0,-1 0 0,1 0 0,0-1 0,0 1 0,-1 0 0,1-1 0,0 0 0,0 1 0,-1-1 0,1 1 0,0-1 0,0 0 0,0 0 0,0 0 0,0 0 0,0 0 0,0 0 0,0-1 0,-4-4 0,1-1 0,1 1 0,-1-1 0,1 1 0,0-1 0,1 0 0,-1 0 0,-1-13 0,1-5 0,1 1 0,2 0 0,0-1 0,2 1 0,0 0 0,2 0 0,9-33 0,-1 16 0,2 1 0,1 1 0,29-54 0,-42 91 0,7-15 0,0 1 0,23-29 0,-30 42 0,0 0 0,1 0 0,-1 0 0,1 1 0,0-1 0,0 1 0,-1 0 0,1-1 0,1 1 0,-1 1 0,0-1 0,0 0 0,1 1 0,-1 0 0,1 0 0,-1 0 0,1 0 0,0 0 0,-1 1 0,1-1 0,0 1 0,4 1 0,-5-1 8,-1 1-1,0 0 1,0 0-1,0 0 1,1 0-1,-1 0 1,0 1-1,-1-1 1,1 1-1,0-1 0,0 1 1,-1 0-1,1 0 1,-1 0-1,2 2 1,17 32-1493,-12-18-5341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02.133"/>
    </inkml:context>
    <inkml:brush xml:id="br0">
      <inkml:brushProperty name="width" value="0.05" units="cm"/>
      <inkml:brushProperty name="height" value="0.05" units="cm"/>
    </inkml:brush>
  </inkml:definitions>
  <inkml:trace contextRef="#ctx0" brushRef="#br0">133 224 24575,'-3'-1'0,"1"-1"0,-1 1 0,1-1 0,-1 0 0,1 1 0,0-1 0,0 0 0,0-1 0,0 1 0,0 0 0,0-1 0,1 1 0,-1-1 0,-1-3 0,-13-16 0,15 21 0,1 0 0,-1 0 0,0 0 0,0 0 0,0 0 0,0 0 0,0 1 0,0-1 0,0 0 0,0 0 0,-1 1 0,1-1 0,0 1 0,0-1 0,0 1 0,-1 0 0,1-1 0,0 1 0,-1 0 0,1 0 0,0 0 0,0 0 0,-1 0 0,1 0 0,0 0 0,-1 0 0,1 1 0,0-1 0,0 0 0,-1 1 0,1-1 0,0 1 0,0 0 0,0-1 0,0 1 0,0 0 0,-1-1 0,1 1 0,1 0 0,-1 0 0,0 0 0,0 0 0,0 0 0,0 0 0,1 0 0,-1 0 0,0 1 0,1-1 0,-1 0 0,0 2 0,-3 9 0,0 0 0,1 0 0,0 1 0,-2 16 0,3-17 0,-1 12 0,0 1 0,1-1 0,2 1 0,0-1 0,8 46 0,-7-61 0,1 1 0,0-1 0,0 0 0,1 1 0,1-1 0,0 0 0,0-1 0,0 1 0,1-1 0,0 0 0,1 0 0,0 0 0,0-1 0,1 0 0,0 0 0,0-1 0,14 10 0,-13-11 0,-1-2 0,1 1 0,0-1 0,0 0 0,0-1 0,1 0 0,-1 0 0,0-1 0,1 0 0,-1 0 0,1-1 0,-1 0 0,1 0 0,-1-1 0,1 0 0,-1-1 0,0 0 0,1 0 0,-1-1 0,0 0 0,-1 0 0,1-1 0,0 0 0,-1 0 0,11-10 0,-6 6 0,-1-2 0,-1 1 0,0-2 0,0 1 0,-1-1 0,0-1 0,-1 1 0,0-2 0,-1 1 0,-1-1 0,0 0 0,0 0 0,-1-1 0,4-20 0,-2-18 0,-2 1 0,-3-1 0,-4-63 0,0 65 0,2 49-4,-5-45 129,4 44-200,1 0 1,-1 0 0,0 0-1,0 0 1,0 0 0,0 1 0,0-1-1,0 0 1,-1 0 0,1 1-1,-1-1 1,1 1 0,-1-1 0,1 1-1,-1 0 1,0 0 0,0-1 0,1 1-1,-4-1 1,-11-3-6752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03.475"/>
    </inkml:context>
    <inkml:brush xml:id="br0">
      <inkml:brushProperty name="width" value="0.05" units="cm"/>
      <inkml:brushProperty name="height" value="0.05" units="cm"/>
    </inkml:brush>
  </inkml:definitions>
  <inkml:trace contextRef="#ctx0" brushRef="#br0">329 102 24575,'-1'-3'0,"1"1"0,-1-1 0,0 1 0,0-1 0,0 1 0,0-1 0,0 1 0,-1 0 0,1-1 0,-1 1 0,0 0 0,1 0 0,-1 0 0,0 0 0,0 1 0,0-1 0,-3-2 0,-43-26 0,43 27 0,-1 0 0,0-1 0,-1 1 0,0 0 0,1 0 0,-1 1 0,0 0 0,-1 0 0,1 0 0,0 1 0,0 0 0,-1 1 0,1 0 0,-13 1 0,15 0 0,-1 1 0,1-1 0,0 1 0,-1 0 0,1 1 0,0-1 0,0 1 0,1 0 0,-1 0 0,1 1 0,-1-1 0,1 1 0,0 0 0,1 0 0,-1 1 0,1-1 0,-1 1 0,-3 8 0,-1 2 0,1 1 0,0 0 0,1 0 0,1 1 0,1 0 0,0 0 0,1 0 0,1 0 0,1 0 0,0 1 0,2 19 0,0-24 0,0-1 0,0 0 0,1 0 0,1 0 0,0 0 0,1 0 0,0-1 0,0 0 0,1 1 0,1-2 0,0 1 0,1-1 0,0 0 0,0 0 0,1 0 0,14 12 0,-16-17 10,1 0 0,0-1 0,1 1 0,-1-2 0,1 1 0,0-1 0,0 0 0,0-1 0,0 1 0,0-2 0,13 2 0,-6-2-258,-1 0 1,1-2-1,0 0 1,0 0-1,23-7 1,4-3-6579</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03.848"/>
    </inkml:context>
    <inkml:brush xml:id="br0">
      <inkml:brushProperty name="width" value="0.05" units="cm"/>
      <inkml:brushProperty name="height" value="0.05" units="cm"/>
    </inkml:brush>
  </inkml:definitions>
  <inkml:trace contextRef="#ctx0" brushRef="#br0">167 525 24575,'-95'-326'0,"50"179"0,31 108 0,6 26 0,8 13 0,0 0 0,-1 0 0,1 0 0,0 1 0,0-1 0,0 0 0,-1 0 0,1 0 0,0 0 0,0 0 0,-1 1 0,1-1 0,0 0 0,0 0 0,0 0 0,0 0 0,-1 1 0,1-1 0,0 0 0,0 0 0,0 1 0,0-1 0,0 0 0,0 0 0,0 1 0,0-1 0,-1 0 0,1 0 0,0 1 0,0-1 0,0 0 0,0 0 0,0 1 0,0-1 0,0 0 0,1 0 0,-1 1 0,0-1 0,0 0 0,0 0 0,0 1 0,0-1 0,0 0 0,1 22 0,1-1 0,0 0 0,10 34 0,-3-10 0,78 299 0,29-8 0,-109-317 0,34 90-1365,-26-72-5461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04.173"/>
    </inkml:context>
    <inkml:brush xml:id="br0">
      <inkml:brushProperty name="width" value="0.05" units="cm"/>
      <inkml:brushProperty name="height" value="0.05" units="cm"/>
    </inkml:brush>
  </inkml:definitions>
  <inkml:trace contextRef="#ctx0" brushRef="#br0">80 279 24575,'-34'-28'0,"27"23"0,0 0 0,1 0 0,0-1 0,0 0 0,-6-7 0,12 13 0,0 0 0,0 0 0,0 0 0,0 0 0,0 0 0,-1 0 0,1-1 0,0 1 0,0 0 0,0 0 0,0 0 0,0 0 0,0 0 0,0 0 0,0-1 0,0 1 0,0 0 0,0 0 0,0 0 0,0 0 0,0 0 0,0 0 0,0-1 0,0 1 0,0 0 0,0 0 0,0 0 0,0 0 0,0 0 0,0-1 0,0 1 0,0 0 0,0 0 0,0 0 0,0 0 0,1 0 0,-1 0 0,0 0 0,0-1 0,0 1 0,0 0 0,0 0 0,0 0 0,0 0 0,0 0 0,1 0 0,-1 0 0,0 0 0,0 0 0,0 0 0,12-1 0,19 6 0,-25-4 0,14 2 0,1 0 0,-1-2 0,1 0 0,-1-2 0,1 0 0,-1-1 0,1-1 0,-1-1 0,0-1 0,23-9 0,-39 12 0,0 0 0,0 0 0,0 0 0,-1-1 0,1 0 0,-1 0 0,1 0 0,-1 0 0,0 0 0,-1-1 0,1 1 0,0-1 0,-1 0 0,0 1 0,0-1 0,0 0 0,-1-1 0,1 1 0,-1 0 0,0 0 0,0-1 0,0 1 0,-1 0 0,1-1 0,-1 1 0,0-1 0,0 1 0,-1-1 0,0 1 0,1 0 0,-1-1 0,-1 1 0,1 0 0,-1 0 0,1 0 0,-1 0 0,-4-6 0,6 9 0,-1 0 0,0 0 0,1 0 0,-1 0 0,0 0 0,0 0 0,0 1 0,0-1 0,0 0 0,0 0 0,0 1 0,0-1 0,0 1 0,0-1 0,-2 0 0,3 1 0,-1 0 0,1 0 0,-1 0 0,1 0 0,-1 0 0,1 0 0,-1 0 0,1 0 0,-1 1 0,1-1 0,0 0 0,-1 0 0,1 0 0,-1 1 0,1-1 0,0 0 0,-1 1 0,1-1 0,-1 0 0,1 1 0,0-1 0,-1 0 0,1 1 0,0-1 0,-1 1 0,0 2 0,0 0 0,-1 0 0,1 1 0,0-1 0,1 0 0,-1 0 0,1 1 0,-1-1 0,1 6 0,2 13 0,1 1 0,1-1 0,1 1 0,0-1 0,2 0 0,1-1 0,0 0 0,2 0 0,0-1 0,2 0 0,0-1 0,1 0 0,1-1 0,31 33 0,-37-45 0,0 0 0,0 0 0,0-1 0,1 0 0,0-1 0,0 1 0,0-2 0,1 1 0,-1-1 0,1-1 0,-1 0 0,1 0 0,0-1 0,0 0 0,0-1 0,18-1 0,-22 0 0,0 1 0,0-2 0,-1 1 0,1-1 0,-1 1 0,1-2 0,-1 1 0,0 0 0,0-1 0,0 0 0,0 0 0,0-1 0,-1 0 0,1 1 0,-1-1 0,0-1 0,0 1 0,-1 0 0,1-1 0,-1 0 0,0 0 0,0 0 0,-1 0 0,1 0 0,-1-1 0,0 1 0,-1-1 0,1 1 0,-1-1 0,0-6 0,0-5 0,0 0 0,-2 0 0,0-1 0,-1 1 0,0 0 0,-2 0 0,0 0 0,-1 1 0,0 0 0,-2-1 0,0 2 0,0-1 0,-2 1 0,0 0 0,0 1 0,-24-26 0,28 35-170,0 0-1,-1 0 0,0 0 1,0 1-1,0 0 0,0 0 1,-9-3-1,-10-2-6655</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04.594"/>
    </inkml:context>
    <inkml:brush xml:id="br0">
      <inkml:brushProperty name="width" value="0.05" units="cm"/>
      <inkml:brushProperty name="height" value="0.05" units="cm"/>
    </inkml:brush>
  </inkml:definitions>
  <inkml:trace contextRef="#ctx0" brushRef="#br0">20 115 24575,'-2'-2'0,"0"-1"0,0 0 0,0 1 0,0-1 0,0 0 0,1 0 0,-2-6 0,2 8 0,1 0 0,-1 0 0,1 0 0,0 0 0,-1 0 0,1-1 0,0 1 0,0 0 0,0 0 0,0 0 0,0 0 0,0 0 0,0-1 0,0 1 0,0 0 0,0 0 0,1 0 0,-1 0 0,1 0 0,-1 0 0,0 0 0,1 0 0,0 0 0,0-2 0,0 3 0,0 0 0,0 0 0,0 0 0,0 0 0,0 1 0,0-1 0,0 0 0,0 0 0,-1 1 0,1-1 0,0 0 0,0 1 0,0-1 0,0 1 0,-1-1 0,1 1 0,0-1 0,-1 1 0,1 0 0,0-1 0,-1 1 0,1 0 0,-1 0 0,1-1 0,-1 1 0,2 2 0,17 25 0,-17-25 0,24 40 0,-1 1 0,-3 1 0,-1 2 0,-3 0 0,-1 1 0,18 91 0,-39-161 0,-18-132 0,20 129-101,-2-33-320,2-1-1,11-108 1,-3 136-6405</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04.969"/>
    </inkml:context>
    <inkml:brush xml:id="br0">
      <inkml:brushProperty name="width" value="0.05" units="cm"/>
      <inkml:brushProperty name="height" value="0.05" units="cm"/>
    </inkml:brush>
  </inkml:definitions>
  <inkml:trace contextRef="#ctx0" brushRef="#br0">167 194 24575,'0'0'0,"0"1"0,0 0 0,0 0 0,0-1 0,1 1 0,-1 0 0,0 0 0,0-1 0,1 1 0,-1 0 0,1-1 0,-1 1 0,0 0 0,1-1 0,-1 1 0,1 0 0,0-1 0,-1 1 0,1-1 0,-1 1 0,1-1 0,0 0 0,-1 1 0,1-1 0,0 0 0,-1 1 0,1-1 0,0 0 0,0 0 0,-1 1 0,1-1 0,0 0 0,0 0 0,0 0 0,-1 0 0,1 0 0,0 0 0,0 0 0,-1-1 0,1 1 0,1 0 0,1-1 0,0 1 0,1-1 0,-1 0 0,0 0 0,0 0 0,0 0 0,0 0 0,5-4 0,-4 2 0,0 0 0,-1 0 0,1-1 0,-1 1 0,0-1 0,0 0 0,0 0 0,0 0 0,-1-1 0,0 1 0,0 0 0,0-1 0,0 1 0,-1-1 0,1 0 0,-1 0 0,-1 1 0,1-1 0,-1 0 0,1 0 0,-1 0 0,-1 0 0,1 0 0,-1 0 0,0 1 0,0-1 0,0 0 0,-2-4 0,1 5 0,0 0 0,1 0 0,-1 0 0,-1 0 0,1 1 0,0-1 0,-1 1 0,0 0 0,0-1 0,0 1 0,0 0 0,-1 1 0,1-1 0,-1 1 0,1-1 0,-1 1 0,0 0 0,0 1 0,0-1 0,0 0 0,0 1 0,0 0 0,0 0 0,-1 1 0,1-1 0,0 1 0,-1 0 0,1 0 0,0 0 0,-1 0 0,-7 3 0,5-1 0,0 0 0,0 1 0,1 0 0,-1 1 0,1-1 0,0 1 0,0 1 0,1-1 0,-1 1 0,1 0 0,0 0 0,0 0 0,0 1 0,1 0 0,0 0 0,0 0 0,0 0 0,1 0 0,-4 12 0,0-2 0,1 1 0,1-1 0,0 1 0,1 1 0,1-1 0,1 1 0,0 18 0,2-29-47,0 1 0,0-1 0,1 0 0,0 0 0,0 1 0,1-1 0,0 0 0,0 0 0,1-1-1,0 1 1,0 0 0,0-1 0,1 0 0,0 0 0,0 0 0,1 0 0,-1 0 0,1-1 0,1 0 0,-1 0 0,1 0 0,0-1-1,0 0 1,0 0 0,0-1 0,1 1 0,-1-1 0,15 4 0,15 2-6779</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05.335"/>
    </inkml:context>
    <inkml:brush xml:id="br0">
      <inkml:brushProperty name="width" value="0.05" units="cm"/>
      <inkml:brushProperty name="height" value="0.05" units="cm"/>
    </inkml:brush>
  </inkml:definitions>
  <inkml:trace contextRef="#ctx0" brushRef="#br0">276 998 24575,'0'-8'0,"-1"0"0,0 0 0,-1 0 0,0 0 0,0 0 0,-1 1 0,0-1 0,0 1 0,-6-10 0,-7-9 0,-21-27 0,21 31 0,11 14 0,0 1 0,0 0 0,-1 1 0,0 0 0,0 0 0,-1 0 0,-8-5 0,14 10 0,-1 0 0,1 0 0,-1 0 0,0 1 0,1-1 0,-1 0 0,0 1 0,0 0 0,0-1 0,1 1 0,-1 0 0,0 0 0,0 0 0,0 0 0,0 0 0,-2 1 0,2 0 0,0 0 0,-1 0 0,1 0 0,0 0 0,0 1 0,0-1 0,0 1 0,0-1 0,0 1 0,0 0 0,1 0 0,-1 0 0,1 0 0,-1 0 0,0 3 0,-8 13 0,1 0 0,1 1 0,0 0 0,2 1 0,0-1 0,1 1 0,2 0 0,0 1 0,0-1 0,2 35 0,1-53 0,0 0 0,0 1 0,0-1 0,0 0 0,1 1 0,-1-1 0,0 0 0,1 0 0,0 0 0,0 1 0,-1-1 0,1 0 0,0 0 0,1 0 0,-1 0 0,0 0 0,1 0 0,-1-1 0,1 1 0,-1 0 0,1-1 0,0 1 0,0-1 0,-1 0 0,1 1 0,0-1 0,0 0 0,1 0 0,-1 0 0,0 0 0,0-1 0,0 1 0,1-1 0,-1 1 0,0-1 0,4 0 0,-1 0 0,1 0 0,-1-1 0,0 0 0,0 0 0,0 0 0,0-1 0,0 0 0,0 0 0,0 0 0,-1-1 0,1 1 0,-1-1 0,1 0 0,-1 0 0,5-6 0,0-1 0,0-1 0,0-1 0,-2 1 0,1-1 0,-2-1 0,1 1 0,-2-1 0,0 0 0,0-1 0,-1 1 0,-1-1 0,3-27 0,-2-5 0,-2 0 0,-6-76 0,-6 16 0,-6-1 0,-3 2 0,-48-144 0,64 239 0,1 1 0,-2 0 0,1 0 0,-1 0 0,-1 1 0,-5-9 0,10 17 0,-1-1 0,1 1 0,0 0 0,0-1 0,0 1 0,-1 0 0,1 0 0,0-1 0,0 1 0,-1 0 0,1 0 0,0-1 0,0 1 0,-1 0 0,1 0 0,0 0 0,-1-1 0,1 1 0,0 0 0,-1 0 0,1 0 0,0 0 0,-1 0 0,1 0 0,0 0 0,-1 0 0,1 0 0,0 0 0,-1 0 0,1 0 0,-1 0 0,1 0 0,0 0 0,-1 0 0,-6 13 0,3 23 0,4-35 0,-2 139 0,7 0 0,30 190 0,-7-160-455,6-2 0,82 236 0,-90-329-6371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22.259"/>
    </inkml:context>
    <inkml:brush xml:id="br0">
      <inkml:brushProperty name="width" value="0.05" units="cm"/>
      <inkml:brushProperty name="height" value="0.05" units="cm"/>
    </inkml:brush>
  </inkml:definitions>
  <inkml:trace contextRef="#ctx0" brushRef="#br0">268 144 24575,'16'1'0,"-1"0"0,1 2 0,15 3 0,18 4 0,-31-8 0,-1 0 0,0 2 0,1 0 0,21 8 0,-36-8 0,-11 0 0,-19 3 0,17-5 0,-20 7 0,0 1 0,1 1 0,0 2 0,1 1 0,0 1 0,-50 37 0,58-37 0,1 1 0,1 1 0,0 0 0,1 1 0,2 1 0,-1 1 0,2 0 0,1 1 0,-16 32 0,23-39 0,1 1 0,0 0 0,1 1 0,0-1 0,2 1 0,0 0 0,0-1 0,1 1 0,1 0 0,1 0 0,0 0 0,1 0 0,1-1 0,1 1 0,0-1 0,0 0 0,2 0 0,0 0 0,1-1 0,0 0 0,1 0 0,0 0 0,1-1 0,1-1 0,0 0 0,1 0 0,0-1 0,1 0 0,0-1 0,1 0 0,0-1 0,0 0 0,26 11 0,-8-6 0,1-2 0,0-2 0,0-1 0,1-1 0,1-2 0,-1-1 0,1-1 0,0-3 0,0 0 0,0-2 0,0-2 0,37-7 0,-18 0 0,1-3 0,-2-2 0,0-2 0,-1-3 0,-1-2 0,85-50 0,-108 56 0,-2-2 0,0 0 0,-1-2 0,-1-1 0,-1 0 0,37-47 0,-49 55 0,-2-1 0,1 0 0,-1 0 0,-1 0 0,-1-1 0,0 0 0,-1-1 0,-1 1 0,0-1 0,-1 0 0,0 0 0,-2 0 0,0 0 0,-2-31 0,-2 24 0,-2 0 0,0 1 0,-2-1 0,0 1 0,-2 0 0,0 1 0,-1 0 0,-1 1 0,-1 0 0,-1 0 0,-1 1 0,-1 1 0,-16-16 0,15 18 0,1 0 0,-2 2 0,0 0 0,-1 1 0,0 0 0,-1 2 0,-1 0 0,0 2 0,0 0 0,0 1 0,-1 0 0,-1 2 0,-39-6 0,51 10-62,0 1 0,0 1 0,0 0 0,0 0 0,0 1 0,0 0 0,0 1 0,0 0 0,0 1 0,1 0 0,-1 0 0,1 1-1,0 0 1,0 1 0,0 0 0,1 1 0,0-1 0,0 1 0,0 1 0,0 0 0,-11 14 0,-1 9-6764</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06.268"/>
    </inkml:context>
    <inkml:brush xml:id="br0">
      <inkml:brushProperty name="width" value="0.05" units="cm"/>
      <inkml:brushProperty name="height" value="0.05" units="cm"/>
    </inkml:brush>
  </inkml:definitions>
  <inkml:trace contextRef="#ctx0" brushRef="#br0">557 53 24575,'0'-2'0,"0"1"0,-1-1 0,1 1 0,-1-1 0,0 1 0,1-1 0,-1 1 0,0 0 0,0 0 0,0-1 0,0 1 0,0 0 0,0 0 0,0 0 0,-1 0 0,1 0 0,0 0 0,0 0 0,-1 0 0,-1 0 0,-30-14 0,20 12 0,0 0 0,0 1 0,0 0 0,0 1 0,0 0 0,0 1 0,0 1 0,0 0 0,0 1 0,0 0 0,0 1 0,0 0 0,1 1 0,-1 1 0,1 0 0,-19 11 0,16-7 0,1 0 0,0 1 0,0 0 0,1 1 0,1 1 0,0 0 0,0 1 0,1 0 0,1 0 0,0 1 0,1 1 0,-11 22 0,7-2 0,1-1 0,2 1 0,1 1 0,2 0 0,1 0 0,-1 71 0,8-11 0,18 136 0,1-104 0,5-1 0,44 130 0,107 238 0,-142-404 0,-4 1 0,-3 1 0,-5 2 0,-4 0 0,-4 1 0,-4 1 0,-3 105 0,-9-157 0,-2 1 0,-2-1 0,-16 60 0,16-83 0,0 0 0,-2 0 0,-1 0 0,-1-1 0,-1-1 0,0 1 0,-2-2 0,-20 26 0,25-37 0,0 1 0,-1-2 0,0 1 0,0-2 0,-1 1 0,0-1 0,0 0 0,-1-1 0,1-1 0,-1 1 0,-18 4 0,9-5 0,0-1 0,1 0 0,-1-1 0,0-1 0,-39-4 0,55 3 0,0 0 0,-1 0 0,1-1 0,0 0 0,0 1 0,0-1 0,0-1 0,1 1 0,-1-1 0,0 1 0,0-1 0,1 0 0,-1 0 0,1-1 0,0 1 0,-1-1 0,-3-4 0,7 7 0,0 0 0,0-1 0,-1 1 0,1-1 0,0 1 0,0 0 0,0-1 0,-1 1 0,1-1 0,0 1 0,0-1 0,0 1 0,0-1 0,0 1 0,0-1 0,0 1 0,0-1 0,0 1 0,0 0 0,0-1 0,0 1 0,0-1 0,1 1 0,-1-1 0,0 1 0,0-1 0,0 1 0,1 0 0,-1-1 0,0 1 0,1-1 0,-1 1 0,0 0 0,1-1 0,19-6 0,23 5 0,-21 5 0,0 1 0,0 0 0,0 2 0,0 1 0,-1 0 0,0 1 0,-1 2 0,0 0 0,0 1 0,-1 1 0,-1 0 0,0 2 0,-1 0 0,0 1 0,-1 1 0,25 32 0,-21-22 0,-1 1 0,-2 1 0,-1 1 0,-1 0 0,-1 1 0,-2 1 0,-1 0 0,-1 0 0,-2 1 0,8 63 0,-11-28 0,-3 0 0,-14 123 0,-38 133 0,32-223 0,-55 293 0,71-386 0,1 0 0,0 1 0,0-1 0,0 0 0,1 1 0,0-1 0,1 0 0,0 1 0,0-1 0,3 12 0,-2-16 0,-1 1 0,1-1 0,0 1 0,0-1 0,1 0 0,-1 0 0,1 0 0,-1 0 0,1 0 0,0-1 0,0 1 0,0-1 0,0 0 0,1 0 0,-1 0 0,1 0 0,-1-1 0,1 1 0,-1-1 0,1 0 0,7 1 0,-5 0-136,0-1-1,0 0 1,0 0-1,1-1 1,-1 1-1,0-2 1,1 1-1,-1-1 0,8-1 1,4-4-6690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07.738"/>
    </inkml:context>
    <inkml:brush xml:id="br0">
      <inkml:brushProperty name="width" value="0.05" units="cm"/>
      <inkml:brushProperty name="height" value="0.05" units="cm"/>
    </inkml:brush>
  </inkml:definitions>
  <inkml:trace contextRef="#ctx0" brushRef="#br0">196 155 24575,'14'-14'0,"-1"-2"0,0 1 0,-1-2 0,-1 0 0,18-36 0,-25 34 0,-4 19 0,-1-1 0,1 1 0,0 0 0,0 0 0,0-1 0,0 1 0,0 0 0,-1 0 0,1 0 0,0 0 0,0-1 0,0 1 0,-1 0 0,1 0 0,0 0 0,0 0 0,0 0 0,-1 0 0,1-1 0,0 1 0,0 0 0,-1 0 0,1 0 0,0 0 0,0 0 0,-1 0 0,1 0 0,0 0 0,0 0 0,-1 0 0,1 0 0,0 0 0,0 0 0,-1 0 0,1 1 0,0-1 0,-1 0 0,-2 1 0,1 1 0,-1-1 0,0 1 0,0 0 0,1 0 0,-1 0 0,1 0 0,-1 0 0,-1 3 0,-15 17 0,2 1 0,1 1 0,1 0 0,1 0 0,1 2 0,1 0 0,1 0 0,2 1 0,0 0 0,2 1 0,1 0 0,-4 54 0,11-62 0,0 0 0,1 0 0,1-1 0,1 1 0,1 0 0,0-1 0,2 0 0,0 0 0,13 23 0,11 13 0,63 82 0,-19-30 0,-56-78 0,-2-5 0,-2 0 0,-1 1 0,18 41 0,-29-59 0,-1-1 0,0 1 0,0-1 0,-1 1 0,0-1 0,0 1 0,0 0 0,-1 0 0,0-1 0,0 1 0,-1 0 0,0 0 0,0-1 0,0 1 0,-1 0 0,0-1 0,-1 0 0,1 1 0,-1-1 0,-5 9 0,-3-2 0,0 0 0,0 0 0,-2-1 0,1 0 0,-1-1 0,-1-1 0,-25 15 0,10-8 0,-1-2 0,-62 22 0,86-35 0,-1 0 0,0 0 0,1-1 0,-1 1 0,0-2 0,0 1 0,0-1 0,0 0 0,0 0 0,0-1 0,0 0 0,0 0 0,-11-4 0,15 3 0,-1 1 0,1-1 0,0 0 0,-1 0 0,1-1 0,0 1 0,0 0 0,1-1 0,-1 0 0,0 0 0,1 0 0,0 0 0,-1 0 0,1 0 0,1 0 0,-1-1 0,0 1 0,1-1 0,0 0 0,-1 1 0,1-1 0,1 0 0,-1 1 0,1-1 0,-1 0 0,1-4 0,0 5 0,0 0 0,0 1 0,-1-1 0,2 0 0,-1 0 0,0 0 0,1 0 0,-1 0 0,1 1 0,0-1 0,0 0 0,0 0 0,0 1 0,1-1 0,-1 1 0,1-1 0,-1 1 0,1 0 0,0 0 0,0-1 0,0 1 0,0 0 0,0 1 0,0-1 0,1 0 0,-1 1 0,1-1 0,-1 1 0,1 0 0,0-1 0,-1 1 0,1 1 0,5-2 0,1 1 0,0 0 0,-1 0 0,1 1 0,0 1 0,-1-1 0,1 1 0,-1 1 0,1 0 0,-1 0 0,10 4 0,2 2 0,0 1 0,0 1 0,-1 0 0,0 2 0,-1 0 0,0 1 0,27 27 0,-22-16 0,-1 1 0,-2 1 0,0 1 0,25 45 0,-13-8 0,-4 0 0,-2 2 0,-3 1 0,17 80 0,10 178 0,-39-220 0,33 135 0,-41-226 0,2 1 0,0-1 0,1 0 0,0 0 0,1 0 0,11 15 0,-16-25 0,0-1 0,1 0 0,-1 0 0,1 0 0,0 0 0,-1 0 0,1 0 0,1-1 0,-1 0 0,0 1 0,0-1 0,1 0 0,0-1 0,-1 1 0,1-1 0,0 1 0,-1-1 0,1 0 0,0 0 0,0-1 0,0 1 0,0-1 0,0 0 0,0 0 0,0 0 0,0-1 0,0 1 0,6-3 0,3-1-195,0-2 0,0 0 0,-1 0 0,0-1 0,0 0 0,19-16 0,-14 7-6631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50.507"/>
    </inkml:context>
    <inkml:brush xml:id="br0">
      <inkml:brushProperty name="width" value="0.05" units="cm"/>
      <inkml:brushProperty name="height" value="0.05" units="cm"/>
    </inkml:brush>
  </inkml:definitions>
  <inkml:trace contextRef="#ctx0" brushRef="#br0">625 515 24575,'22'1'0,"-18"0"0,1 0 0,0-1 0,0 1 0,0-1 0,0-1 0,7 0 0,-11 1 0,-1 0 0,1 0 0,-1-1 0,1 1 0,-1 0 0,1 0 0,-1-1 0,1 1 0,-1 0 0,1-1 0,-1 1 0,0 0 0,1-1 0,-1 1 0,0-1 0,1 1 0,-1 0 0,0-1 0,1 1 0,-1-1 0,0 1 0,0-1 0,0 1 0,1-2 0,-1 1 0,0-1 0,0 0 0,-1 1 0,1-1 0,0 1 0,-1-1 0,1 1 0,-1-1 0,1 1 0,-1-1 0,1 1 0,-3-3 0,-2-4 0,0 0 0,-1 1 0,0-1 0,-1 1 0,1 0 0,-1 1 0,-1-1 0,1 2 0,-1-1 0,0 1 0,0 0 0,-1 1 0,0-1 0,1 2 0,-1-1 0,-1 1 0,1 1 0,0 0 0,-1 0 0,1 1 0,-1 0 0,-11 0 0,2 1 0,1 1 0,-1 0 0,1 2 0,0 0 0,0 0 0,0 2 0,0 0 0,1 2 0,-1 0 0,-27 15 0,20-6 0,1 0 0,0 2 0,1 0 0,1 2 0,1 1 0,1 0 0,0 1 0,2 1 0,1 1 0,-20 37 0,33-55 0,1 1 0,1 0 0,-1 1 0,1-1 0,0 0 0,1 1 0,0-1 0,0 1 0,0-1 0,2 10 0,-1-14 0,0 1 0,1-1 0,0 1 0,0-1 0,0 0 0,0 0 0,1 1 0,-1-1 0,1 0 0,0 0 0,0 0 0,0-1 0,0 1 0,0 0 0,1-1 0,-1 1 0,1-1 0,-1 0 0,1 0 0,0 0 0,0 0 0,0 0 0,0-1 0,5 2 0,8 3 0,0-2 0,1 0 0,-1-1 0,1 0 0,0-2 0,-1 0 0,27-2 0,1-2 0,73-15 0,-87 11 0,0 0 0,0-2 0,0-2 0,-1-1 0,-1 0 0,0-3 0,41-27 0,-54 32 0,-2-1 0,0 0 0,0-1 0,-1-1 0,0 0 0,-1 0 0,-1-1 0,0-1 0,-1 0 0,0 0 0,-1-1 0,-1 0 0,-1 0 0,0 0 0,3-20 0,-3 6 0,-3-1 0,0 0 0,-2 1 0,-1-1 0,-5-38 0,-3 13 0,-28-103 0,34 150 0,-8-22 0,10 30 0,0 0 0,-1 0 0,1 0 0,-1 0 0,1 0 0,-1 0 0,1 0 0,-1 0 0,0 0 0,1 0 0,-1 0 0,0 0 0,0 1 0,0-1 0,0 0 0,0 0 0,0 1 0,-1-2 0,1 3 0,1-1 0,-1 0 0,1 0 0,-1 0 0,1 0 0,0 1 0,-1-1 0,1 0 0,0 0 0,-1 1 0,1-1 0,-1 0 0,1 1 0,0-1 0,0 0 0,-1 1 0,1-1 0,0 1 0,0-1 0,-1 0 0,1 1 0,0-1 0,0 1 0,0-1 0,0 1 0,0-1 0,-1 1 0,1-1 0,0 1 0,-3 19 0,0-1 0,1 1 0,0 0 0,3 31 0,0-8 0,39 578 0,-22-500-1365,-8-77-5461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50.989"/>
    </inkml:context>
    <inkml:brush xml:id="br0">
      <inkml:brushProperty name="width" value="0.05" units="cm"/>
      <inkml:brushProperty name="height" value="0.05" units="cm"/>
    </inkml:brush>
  </inkml:definitions>
  <inkml:trace contextRef="#ctx0" brushRef="#br0">248 217 24575,'5'-1'0,"1"0"0,-1 0 0,0 0 0,0-1 0,0 0 0,0 0 0,-1-1 0,1 1 0,0-1 0,-1 0 0,0 0 0,0 0 0,0-1 0,0 0 0,0 1 0,-1-1 0,1-1 0,-1 1 0,0 0 0,-1-1 0,1 0 0,-1 1 0,3-7 0,-3 5 0,0 1 0,0-1 0,0 1 0,-1-1 0,0 0 0,0 0 0,0 1 0,-1-1 0,0-10 0,-1 12 0,1 1 0,-1 0 0,0 0 0,0 0 0,0-1 0,0 1 0,0 0 0,-1 0 0,1 1 0,-1-1 0,0 0 0,0 0 0,0 1 0,0-1 0,0 1 0,0 0 0,-5-4 0,3 4 0,0 0 0,0 0 0,0 1 0,0-1 0,0 1 0,0 0 0,0 0 0,-1 0 0,1 0 0,-1 1 0,1 0 0,0 0 0,-1 0 0,1 0 0,0 1 0,-1 0 0,1 0 0,0 0 0,-1 0 0,1 0 0,0 1 0,0 0 0,0 0 0,-6 5 0,-6 3 0,0 0 0,1 2 0,0 0 0,-17 18 0,17-14 0,0 1 0,1 0 0,1 1 0,-12 22 0,19-30 0,0 1 0,1 1 0,0-1 0,1 1 0,1-1 0,-1 1 0,2 0 0,-3 23 0,5-33 0,0 0 0,0 1 0,0-1 0,0 0 0,0 0 0,0 1 0,1-1 0,-1 0 0,1 0 0,0 0 0,0 0 0,0 0 0,0 1 0,0-2 0,0 1 0,0 0 0,0 0 0,1 0 0,-1 0 0,1-1 0,3 4 0,-2-4 0,0 1 0,0-1 0,0 0 0,0 1 0,1-2 0,-1 1 0,0 0 0,1 0 0,-1-1 0,0 0 0,1 0 0,-1 0 0,4 0 0,5-2 0,0 0 0,0-1 0,-1 0 0,1 0 0,-1-1 0,0-1 0,13-7 0,-12 5 0,-1-1 0,0 0 0,0-1 0,-1 0 0,-1-1 0,1 0 0,-1 0 0,-1-1 0,0 0 0,-1 0 0,7-14 0,-1-3 0,-2 1 0,-1-1 0,13-59 0,-18 69 0,-5 18 0,0 0 0,0 0 0,0 0 0,0 0 0,0 1 0,0-1 0,0 0 0,0 0 0,0 0 0,0 0 0,0 0 0,0 0 0,0 0 0,0 0 0,1 0 0,-1 0 0,0 0 0,0 0 0,0 0 0,0 0 0,0 0 0,0 0 0,0 0 0,0 0 0,0 0 0,0 0 0,0 1 0,0-1 0,0 0 0,0 0 0,0 0 0,0 0 0,0 0 0,1 0 0,-1 0 0,0 0 0,0 0 0,0 0 0,0 0 0,0 0 0,0 0 0,0 0 0,0 0 0,0 0 0,0 0 0,0-1 0,0 1 0,0 0 0,0 0 0,0 0 0,1 0 0,-1 32 0,0-24 0,-1 22 0,0-4 0,1 0 0,1 0 0,8 48 0,-8-68 0,1 0 0,0 1 0,0-1 0,0 0 0,1 0 0,0 0 0,0 0 0,0-1 0,1 1 0,0-1 0,0 0 0,0 0 0,1 0 0,-1-1 0,1 0 0,0 0 0,1 0 0,-1 0 0,1-1 0,9 5 0,19 3-1365,-2-5-5461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51.364"/>
    </inkml:context>
    <inkml:brush xml:id="br0">
      <inkml:brushProperty name="width" value="0.05" units="cm"/>
      <inkml:brushProperty name="height" value="0.05" units="cm"/>
    </inkml:brush>
  </inkml:definitions>
  <inkml:trace contextRef="#ctx0" brushRef="#br0">114 266 24575,'-1'-22'0,"-2"1"0,0 0 0,-2 0 0,-7-22 0,3 9 0,6 23 0,-13-42 0,15 50 0,0 0 0,0 0 0,0 0 0,-1 1 0,1-1 0,-1 0 0,0 1 0,0-1 0,0 1 0,0 0 0,-1-1 0,1 1 0,-4-3 0,5 5 0,1 0 0,-1 0 0,1 0 0,-1-1 0,1 1 0,0 0 0,-1 0 0,1 0 0,-1 0 0,1 0 0,-1 0 0,1 0 0,-1 0 0,1 0 0,-1 0 0,1 0 0,-1 0 0,1 1 0,0-1 0,-1 0 0,1 0 0,-1 0 0,1 1 0,-1-1 0,1 0 0,0 0 0,-1 1 0,1-1 0,0 0 0,-1 1 0,1-1 0,0 1 0,0-1 0,-1 0 0,1 1 0,0-1 0,0 1 0,-1 0 0,-6 19 0,3 7 0,1-1 0,0 0 0,2 1 0,5 48 0,22 109 0,-21-158 0,8 42-682,41 120-1,-38-145-6143</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51.688"/>
    </inkml:context>
    <inkml:brush xml:id="br0">
      <inkml:brushProperty name="width" value="0.05" units="cm"/>
      <inkml:brushProperty name="height" value="0.05" units="cm"/>
    </inkml:brush>
  </inkml:definitions>
  <inkml:trace contextRef="#ctx0" brushRef="#br0">129 298 24575,'-37'-34'0,"20"19"0,1-1 0,1-1 0,-21-27 0,35 43 0,0 0 0,1 0 0,-1 1 0,0-1 0,1 0 0,-1 0 0,1 0 0,0 1 0,-1-1 0,1 0 0,0 0 0,-1 0 0,1 0 0,0 0 0,0 0 0,0 0 0,0 0 0,0 0 0,0 0 0,0 0 0,0 0 0,0 0 0,0 0 0,0 0 0,1 0 0,-1 0 0,0 0 0,1 1 0,-1-1 0,1 0 0,-1 0 0,1 0 0,-1 0 0,1 1 0,0-1 0,-1 0 0,1 1 0,0-1 0,0 0 0,-1 1 0,1-1 0,0 1 0,0-1 0,0 1 0,0 0 0,0-1 0,0 1 0,0 0 0,-1-1 0,1 1 0,0 0 0,2 0 0,8-2 0,0 1 0,0 0 0,21 1 0,-21 0 0,282 16 0,13-1 0,-292-15 0,1-1 0,0 0 0,-1-1 0,20-6 0,-32 8 0,1-1 0,-1 0 0,1 0 0,-1 0 0,0 0 0,0 0 0,1-1 0,-1 1 0,0-1 0,0 1 0,0-1 0,-1 0 0,1 0 0,2-2 0,-4 2 0,1 1 0,-1-1 0,1 0 0,-1 1 0,1-1 0,-1 1 0,0-1 0,0 0 0,0 1 0,0-1 0,0 1 0,-1-1 0,1 0 0,0 1 0,-1-1 0,1 1 0,-1-1 0,1 1 0,-1-1 0,0 1 0,0-1 0,0 1 0,0 0 0,0-1 0,-1 0 0,-5-6 0,-1 0 0,0 1 0,0 0 0,-1 0 0,0 1 0,0 0 0,0 1 0,-1 0 0,0 0 0,0 1 0,0 1 0,0-1 0,-1 2 0,1-1 0,-1 2 0,0-1 0,1 1 0,-1 1 0,-11 0 0,16 1 0,0 1 0,0-1 0,0 1 0,0 0 0,0 0 0,1 0 0,-1 1 0,1 0 0,-1 0 0,1 1 0,0-1 0,1 1 0,-1 0 0,1 1 0,-1-1 0,1 1 0,0-1 0,1 1 0,-1 0 0,1 1 0,0-1 0,0 1 0,1-1 0,0 1 0,-2 6 0,-1 6 0,0 1 0,2-1 0,0 1 0,1 0 0,1 0 0,3 37 0,-2-48 0,1 0 0,0 0 0,1 0 0,0 0 0,0 0 0,1 0 0,0-1 0,1 1 0,-1-1 0,1 0 0,1 0 0,-1 0 0,1 0 0,0-1 0,1 0 0,0 0 0,9 7 0,-11-9 0,1-1 0,1 0 0,-1 0 0,0 0 0,1-1 0,-1 0 0,1 0 0,0-1 0,-1 1 0,1-1 0,0 0 0,0-1 0,0 0 0,0 0 0,0 0 0,0 0 0,0-1 0,0 0 0,0 0 0,-1-1 0,1 1 0,0-1 0,-1-1 0,10-4 0,-6 1 0,0 0 0,0 0 0,-1-1 0,0 0 0,0-1 0,-1 0 0,0 0 0,0 0 0,-1-1 0,0 0 0,0 0 0,-1-1 0,-1 1 0,1-1 0,3-15 0,0-1 0,-1 0 0,-2-1 0,-1 1 0,2-54 0,-6 114 0,0-1 0,2 1 0,11 54 0,-10-74 0,1-1 0,0 1 0,1-1 0,0 0 0,1 0 0,1-1 0,0 0 0,0 0 0,1 0 0,1-1 0,0 0 0,18 16 0,13 3-1365,-4-8-5461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52.173"/>
    </inkml:context>
    <inkml:brush xml:id="br0">
      <inkml:brushProperty name="width" value="0.05" units="cm"/>
      <inkml:brushProperty name="height" value="0.05" units="cm"/>
    </inkml:brush>
  </inkml:definitions>
  <inkml:trace contextRef="#ctx0" brushRef="#br0">193 206 24575,'-7'-10'0,"0"-1"0,1 1 0,0-1 0,0 0 0,1-1 0,1 1 0,-5-16 0,1 4 0,-14-57 0,14 156 0,-43 253 0,3-34 0,46-283 0,1-4 0,0 1 0,0-1 0,1 1 0,0 12 0,0-20 0,1 1 0,-1-1 0,0 0 0,0 1 0,1-1 0,-1 0 0,0 0 0,1 1 0,0-1 0,-1 0 0,1 0 0,0 0 0,-1 1 0,1-1 0,0 0 0,0 0 0,0 0 0,0-1 0,0 1 0,0 0 0,0 0 0,0 0 0,1-1 0,-1 1 0,0 0 0,0-1 0,0 1 0,1-1 0,-1 0 0,0 1 0,1-1 0,-1 0 0,0 0 0,3 0 0,17-1 0,1-1 0,-1-1 0,32-8 0,15-3 0,130-3 84,50-9-1533,-211 17-5377</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52.623"/>
    </inkml:context>
    <inkml:brush xml:id="br0">
      <inkml:brushProperty name="width" value="0.05" units="cm"/>
      <inkml:brushProperty name="height" value="0.05" units="cm"/>
    </inkml:brush>
  </inkml:definitions>
  <inkml:trace contextRef="#ctx0" brushRef="#br0">385 195 24575,'0'-11'0,"0"-5"0,0 1 0,-1-1 0,0 1 0,-6-23 0,6 34 0,-1 0 0,1-1 0,-1 1 0,0 0 0,0 0 0,0 1 0,-1-1 0,1 0 0,-1 1 0,0-1 0,0 1 0,0 0 0,-1 0 0,1 0 0,-1 1 0,1-1 0,-1 1 0,0 0 0,0 0 0,-5-2 0,-1 1 0,0 0 0,0 1 0,0 0 0,0 0 0,0 1 0,0 1 0,-1 0 0,1 0 0,0 1 0,0 1 0,0-1 0,0 1 0,0 1 0,0 0 0,0 1 0,1-1 0,0 2 0,0-1 0,0 2 0,0-1 0,1 1 0,-1 0 0,2 1 0,-1-1 0,1 2 0,0-1 0,0 1 0,1 0 0,0 0 0,1 1 0,-1 0 0,2 0 0,-1 0 0,1 1 0,-4 14 0,5-10 0,1 0 0,0 1 0,1-1 0,1 1 0,0 0 0,1-1 0,1 1 0,0-1 0,0 0 0,2 1 0,8 21 0,-10-28 0,1-1 0,0 0 0,1 0 0,-1 0 0,2 0 0,-1 0 0,1-1 0,0 0 0,0 0 0,0 0 0,1-1 0,0 0 0,0 0 0,0 0 0,1-1 0,0 1 0,-1-2 0,2 1 0,-1-1 0,0 0 0,1-1 0,-1 1 0,9 0 0,-10-2 0,-1 0 0,1-1 0,-1 0 0,1 0 0,0 0 0,-1-1 0,1 0 0,-1 0 0,1 0 0,-1-1 0,0 1 0,1-1 0,-1-1 0,0 1 0,0-1 0,-1 0 0,1 0 0,0 0 0,-1 0 0,0-1 0,0 0 0,0 0 0,0 0 0,-1 0 0,1-1 0,-1 0 0,0 1 0,4-11 0,3-9 0,-1-1 0,-1 0 0,-1-1 0,6-49 0,-3 20 0,-9 52 0,-1 1 0,1-1 0,0 0 0,0 1 0,0-1 0,0 1 0,0 0 0,0-1 0,0 1 0,1 0 0,-1 0 0,3-3 0,-3 5 0,-1-1 0,0 1 0,1 0 0,-1 0 0,1-1 0,-1 1 0,1 0 0,-1 0 0,0 0 0,1 0 0,-1 0 0,1 0 0,-1 0 0,1 0 0,-1 0 0,0 0 0,1 0 0,-1 0 0,1 0 0,-1 0 0,1 0 0,-1 0 0,1 0 0,-1 0 0,0 1 0,1-1 0,13 16 0,-1 11 0,15 43 0,-19-43 0,2 0 0,16 28 0,-23-47 0,1-1 0,0 1 0,0-1 0,1-1 0,0 1 0,0-1 0,1 0 0,0 0 0,0-1 0,0 0 0,10 6 0,-13-9-124,0-1 0,0 1 0,1 0 0,-1-1 0,0 0 0,1 0-1,-1 0 1,1-1 0,-1 0 0,8 0 0,12-3-6702</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53.088"/>
    </inkml:context>
    <inkml:brush xml:id="br0">
      <inkml:brushProperty name="width" value="0.05" units="cm"/>
      <inkml:brushProperty name="height" value="0.05" units="cm"/>
    </inkml:brush>
  </inkml:definitions>
  <inkml:trace contextRef="#ctx0" brushRef="#br0">0 477 24575,'15'-273'0,"-2"69"0,3 703 0,-14-460 0,-3-29 0,1 0 0,0 0 0,1 0 0,1 0 0,-1-1 0,1 1 0,1 0 0,0-1 0,6 15 0,-8-23 0,0-1 0,0 1 0,-1 0 0,1-1 0,0 1 0,0-1 0,0 1 0,0-1 0,0 1 0,0-1 0,0 0 0,0 1 0,0-1 0,0 0 0,0 0 0,0 0 0,0 0 0,0 0 0,0 0 0,0 0 0,0 0 0,0 0 0,0 0 0,0 0 0,0-1 0,-1 1 0,1 0 0,0-1 0,0 1 0,0-1 0,0 1 0,0-1 0,0 1 0,-1-1 0,3-1 0,32-28 0,-30 25 0,247-260 0,-246 259 0,-2 0 0,1 0 0,0 0 0,-1-1 0,3-7 0,-6 14 0,-1 0 0,0 0 0,0-1 0,0 1 0,0 0 0,0 0 0,0-1 0,0 1 0,0 0 0,0 0 0,1-1 0,-1 1 0,0 0 0,0 0 0,0-1 0,0 1 0,0 0 0,-1 0 0,1-1 0,0 1 0,0 0 0,0 0 0,0-1 0,0 1 0,0 0 0,0 0 0,0 0 0,-1-1 0,1 1 0,0 0 0,0 0 0,0 0 0,0-1 0,-1 1 0,1 0 0,0 0 0,0 0 0,0 0 0,-1 0 0,1-1 0,0 1 0,-1 0 0,-15 0 0,-20 9 0,35-8 0,-54 15 0,-79 30 0,131-45 0,0 0 0,0 0 0,0 1 0,0 0 0,1-1 0,-1 1 0,1 0 0,-1 1 0,1-1 0,0 0 0,-4 4 0,6-4 0,-1-1 0,1 0 0,-1 1 0,1-1 0,-1 0 0,1 1 0,-1-1 0,1 1 0,0-1 0,0 1 0,0-1 0,0 0 0,0 1 0,0-1 0,0 1 0,1-1 0,-1 1 0,0-1 0,1 0 0,-1 1 0,1-1 0,0 0 0,-1 1 0,1-1 0,0 0 0,0 0 0,1 2 0,11 12 0,1 0 0,1-1 0,0 0 0,24 16 0,9 7 0,50 59 115,-40-37-1595,-39-41-5346</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53.490"/>
    </inkml:context>
    <inkml:brush xml:id="br0">
      <inkml:brushProperty name="width" value="0.05" units="cm"/>
      <inkml:brushProperty name="height" value="0.05" units="cm"/>
    </inkml:brush>
  </inkml:definitions>
  <inkml:trace contextRef="#ctx0" brushRef="#br0">149 235 24575,'-5'-1'0,"0"0"0,0 0 0,0 0 0,0 0 0,0-1 0,1 0 0,-1 0 0,1 0 0,-1 0 0,1-1 0,-6-4 0,-43-38 0,49 41 0,-21-26 0,24 29 0,1 1 0,0-1 0,-1 0 0,1 1 0,-1-1 0,1 1 0,0-1 0,0 0 0,-1 0 0,1 1 0,0-1 0,0 0 0,0 1 0,0-1 0,-1 0 0,1 0 0,0 1 0,1-1 0,-1 0 0,0 1 0,0-1 0,0 0 0,0 0 0,0 1 0,1-1 0,-1 0 0,0 1 0,1-1 0,-1 0 0,0 1 0,1-1 0,-1 1 0,1-1 0,-1 1 0,1-1 0,-1 1 0,1-1 0,-1 1 0,1-1 0,0 1 0,-1-1 0,1 1 0,0 0 0,-1 0 0,1-1 0,0 1 0,-1 0 0,1 0 0,1 0 0,10-1 0,1 0 0,-1 1 0,1 1 0,-1 0 0,1 1 0,18 4 0,-1 0 0,33 6 0,-46-7 0,0-1 0,1 0 0,0-2 0,0 0 0,0-1 0,0-1 0,0-1 0,20-3 0,-35 4 0,0-1 0,0 0 0,0 0 0,-1 0 0,1 0 0,0 0 0,-1-1 0,1 1 0,-1-1 0,1 0 0,2-3 0,-4 4 0,0 0 0,0 0 0,0-1 0,0 1 0,0 0 0,-1-1 0,1 1 0,-1 0 0,1-1 0,-1 1 0,1-1 0,-1 1 0,0-1 0,1 1 0,-1-1 0,0 1 0,0-2 0,-1-1 0,0 0 0,0 1 0,0-1 0,-1 1 0,1-1 0,-1 1 0,0 0 0,0 0 0,0 0 0,0 0 0,0 0 0,-1 0 0,1 0 0,-1 1 0,0 0 0,0-1 0,-3-1 0,-1-1 0,0 0 0,0 1 0,0 0 0,0 0 0,-1 1 0,1-1 0,-1 2 0,0-1 0,0 1 0,0 1 0,-1-1 0,1 1 0,0 1 0,0-1 0,-1 1 0,1 1 0,0 0 0,0 0 0,0 0 0,-1 1 0,1 0 0,1 1 0,-1 0 0,0 0 0,1 1 0,-1 0 0,-6 5 0,5-4 0,2 0 0,-1 1 0,0-1 0,1 2 0,0-1 0,1 1 0,-1 0 0,1 0 0,1 1 0,-1 0 0,1 0 0,1 0 0,0 0 0,-6 15 0,8-16 0,0 1 0,1 0 0,0 0 0,0 0 0,0 0 0,1-1 0,1 1 0,-1 0 0,1 0 0,0 0 0,1 0 0,0 0 0,0-1 0,1 1 0,0-1 0,0 0 0,8 13 0,-2-7 0,0-1 0,1 1 0,1-2 0,0 0 0,0 0 0,1-1 0,1 0 0,-1-1 0,2-1 0,-1 0 0,23 10 0,-6-5 0,1-2 0,0-1 0,0-1 0,51 7 0,-57-13-341,0-1 0,1-1-1,47-6 1,-10-4-6485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22.941"/>
    </inkml:context>
    <inkml:brush xml:id="br0">
      <inkml:brushProperty name="width" value="0.05" units="cm"/>
      <inkml:brushProperty name="height" value="0.05" units="cm"/>
    </inkml:brush>
  </inkml:definitions>
  <inkml:trace contextRef="#ctx0" brushRef="#br0">275 196 24575,'1'-3'0,"-1"-1"0,1 1 0,0 0 0,0-1 0,0 1 0,0 0 0,0 0 0,1 0 0,-1 0 0,1 0 0,0 0 0,0 0 0,0 1 0,0-1 0,1 1 0,-1-1 0,5-2 0,-7 5 0,0-1 0,1 1 0,-1 0 0,0 0 0,0 0 0,1 0 0,-1 0 0,0 0 0,0 0 0,1 0 0,-1 0 0,0-1 0,0 1 0,1 0 0,-1 0 0,0 1 0,0-1 0,1 0 0,-1 0 0,0 0 0,0 0 0,1 0 0,-1 0 0,0 0 0,0 0 0,1 0 0,-1 0 0,0 1 0,0-1 0,0 0 0,1 0 0,-1 0 0,0 0 0,0 1 0,0-1 0,1 0 0,-1 0 0,0 1 0,0-1 0,0 0 0,0 0 0,0 0 0,0 1 0,1 17 0,-10 16 0,-13 18 0,-49 83 0,24-50 0,-94 211 0,136-283 0,0 0 0,1 0 0,0 0 0,1 1 0,-2 19 0,5-29 0,0-1 0,-1 0 0,2 1 0,-1-1 0,0 0 0,1 1 0,-1-1 0,1 0 0,0 1 0,0-1 0,1 0 0,-1 0 0,0 0 0,1 0 0,0 0 0,0-1 0,0 1 0,0 0 0,0-1 0,0 1 0,1-1 0,-1 0 0,1 0 0,0 0 0,-1 0 0,1 0 0,5 2 0,3 0 0,0-1 0,0 0 0,0-1 0,1 0 0,-1 0 0,0-1 0,1-1 0,18-1 0,97-16 0,-79 8 0,646-73 0,-364 56 0,-327 25 0,0 1 0,1 0 0,-1-1 0,0 0 0,0 1 0,0-1 0,1-1 0,-1 1 0,0 0 0,0-1 0,-1 1 0,1-1 0,0 0 0,0 0 0,-1 0 0,3-3 0,-3 2 0,0 0 0,0-1 0,-1 1 0,1 0 0,-1-1 0,0 1 0,0-1 0,0 1 0,-1-1 0,1 1 0,-1-1 0,1 0 0,-1 1 0,-1-6 0,-2-41 0,-1 1 0,-3 0 0,-2 0 0,-27-82 0,24 96 0,-2-1 0,-2 2 0,-1 0 0,-1 1 0,-2 0 0,-43-51 0,54 72 0,-1 1 0,-1 1 0,0 0 0,-1 0 0,0 1 0,0 0 0,0 2 0,-1-1 0,-1 1 0,1 1 0,-1 0 0,0 1 0,-1 1 0,1 0 0,-1 1 0,1 0 0,-1 2 0,0-1 0,-23 2 0,13 5-1365,7 2-5461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10.208"/>
    </inkml:context>
    <inkml:brush xml:id="br0">
      <inkml:brushProperty name="width" value="0.05" units="cm"/>
      <inkml:brushProperty name="height" value="0.05" units="cm"/>
    </inkml:brush>
  </inkml:definitions>
  <inkml:trace contextRef="#ctx0" brushRef="#br0">1 0 24575,'35'2'0,"0"1"0,0 2 0,60 16 0,-70-15 0,8 1 0,0-2 0,1-1 0,0-1 0,47-4 0,134-25 0,-190 20-1365,-5-1-5461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14.353"/>
    </inkml:context>
    <inkml:brush xml:id="br0">
      <inkml:brushProperty name="width" value="0.05" units="cm"/>
      <inkml:brushProperty name="height" value="0.05" units="cm"/>
    </inkml:brush>
  </inkml:definitions>
  <inkml:trace contextRef="#ctx0" brushRef="#br0">556 220 24575,'4'-2'0,"0"1"0,1-1 0,-1 0 0,0 0 0,0-1 0,0 1 0,0-1 0,0 0 0,-1 0 0,5-5 0,1 1 0,-3 2 0,1-1 0,-1 0 0,0 0 0,0-1 0,-1 1 0,0-1 0,0 0 0,-1-1 0,6-10 0,-9 15 0,0 1 0,-1-1 0,1 0 0,0 1 0,-1-1 0,1 0 0,-1 1 0,0-1 0,0 0 0,0 0 0,0 1 0,-1-1 0,1 0 0,-1 1 0,0-1 0,0 0 0,1 1 0,-2-1 0,1 1 0,0-1 0,0 1 0,-1 0 0,1-1 0,-1 1 0,0 0 0,0 0 0,0 0 0,0 0 0,0 1 0,0-1 0,0 0 0,-1 1 0,-3-2 0,-2-1 0,-1 0 0,1 1 0,-1 0 0,0 0 0,0 1 0,0 0 0,0 1 0,0 0 0,0 0 0,-1 1 0,1 0 0,0 1 0,-10 2 0,-18 3 0,-65 21 0,95-25 0,-160 53 0,137-43 0,1 2 0,0 0 0,-39 27 0,65-39 0,0 0 0,0 0 0,1 0 0,-1 1 0,0-1 0,1 1 0,0 0 0,-1-1 0,1 1 0,0 0 0,0 0 0,1 0 0,-1 1 0,-2 5 0,4-7 0,0 0 0,0 1 0,0-1 0,1 0 0,-1 0 0,0 0 0,1 0 0,0 0 0,-1 1 0,1-1 0,0 0 0,0-1 0,0 1 0,0 0 0,1 0 0,-1 0 0,0-1 0,1 1 0,-1 0 0,1-1 0,0 1 0,0-1 0,-1 0 0,1 0 0,3 2 0,10 6 0,-1-1 0,2 0 0,-1-1 0,1 0 0,0-2 0,17 5 0,106 15 0,-85-16 0,-25-4 0,20 2 0,-1 2 0,87 30 0,-131-37 0,1-1 0,-2 1 0,1 0 0,0 1 0,0-1 0,-1 1 0,1-1 0,-1 1 0,0 0 0,0 0 0,3 4 0,-5-6 0,0 1 0,-1-1 0,1 0 0,-1 1 0,1-1 0,-1 0 0,0 1 0,1-1 0,-1 0 0,0 1 0,0-1 0,0 1 0,0-1 0,0 0 0,0 1 0,0-1 0,-1 1 0,1-1 0,0 0 0,-1 1 0,1-1 0,-1 0 0,0 1 0,1-1 0,-1 0 0,0 0 0,0 0 0,0 0 0,1 0 0,-1 0 0,-1 0 0,1 0 0,0 0 0,0 0 0,0 0 0,0 0 0,-3 0 0,-8 7 0,-1-1 0,0 0 0,-1-1 0,1 0 0,-1-1 0,0-1 0,-16 3 0,-9 0 0,-55 3 0,67-8-170,0-1-1,0-1 0,0-2 1,0 0-1,1-2 0,-1-1 1,-41-14-1,35 5-6655</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16.953"/>
    </inkml:context>
    <inkml:brush xml:id="br0">
      <inkml:brushProperty name="width" value="0.05" units="cm"/>
      <inkml:brushProperty name="height" value="0.05" units="cm"/>
    </inkml:brush>
  </inkml:definitions>
  <inkml:trace contextRef="#ctx0" brushRef="#br0">63 236 24575,'0'0'0,"0"-1"0,0 1 0,0-1 0,0 1 0,0-1 0,0 1 0,0-1 0,0 1 0,0-1 0,0 1 0,0-1 0,-1 1 0,1-1 0,0 1 0,0-1 0,-1 1 0,1-1 0,0 1 0,0 0 0,-1-1 0,1 1 0,0-1 0,-1 1 0,1 0 0,-1-1 0,1 1 0,0 0 0,-1 0 0,1-1 0,-1 1 0,1 0 0,-1 0 0,1 0 0,-1-1 0,1 1 0,-1 0 0,1 0 0,-1 0 0,0 0 0,-2 6 0,13 6 0,-4-8 0,-1-1 0,1 0 0,-1 0 0,1-1 0,0 0 0,0 0 0,0 0 0,0-1 0,0 0 0,0 0 0,1 0 0,-1-1 0,0 0 0,1 0 0,-1-1 0,0 1 0,0-1 0,9-3 0,0 0 0,-2 0 0,1-1 0,0-1 0,-1 0 0,0 0 0,23-17 0,-31 19 0,0 0 0,-1 0 0,1 0 0,-1-1 0,0 0 0,0 0 0,-1 0 0,1 0 0,-1-1 0,0 1 0,-1-1 0,1 0 0,-1 1 0,0-1 0,-1 0 0,1 0 0,-1-1 0,0 1 0,0-7 0,-1 9 0,-1 0 0,1 1 0,-1-1 0,1 0 0,-1 0 0,0 0 0,0 0 0,-1 1 0,1-1 0,-1 1 0,0-1 0,0 1 0,0-1 0,0 1 0,-1 0 0,1 0 0,-1 0 0,0 0 0,0 1 0,0-1 0,0 1 0,0 0 0,-1 0 0,1 0 0,-1 0 0,1 0 0,-1 1 0,1-1 0,-1 1 0,-6-1 0,2 1 0,-1 1 0,1-1 0,0 1 0,0 1 0,0 0 0,0 0 0,0 0 0,0 1 0,0 1 0,0-1 0,0 1 0,1 0 0,0 1 0,-1 0 0,-6 5 0,1-1 0,0 1 0,1 0 0,0 1 0,0 0 0,1 1 0,0 0 0,-9 14 0,13-14 0,1 0 0,1 0 0,0 1 0,0 0 0,1 0 0,1 0 0,0 0 0,0 0 0,1 1 0,1-1 0,0 1 0,1 0 0,0-1 0,1 1 0,4 20 0,-3-24 0,0-1 0,1 1 0,0-1 0,0 1 0,0-1 0,1 0 0,1-1 0,-1 1 0,1-1 0,7 8 0,-7-10 0,-1-1 0,1 1 0,0-1 0,0 0 0,1-1 0,-1 1 0,1-1 0,0 0 0,0 0 0,0-1 0,0 0 0,0 0 0,0 0 0,13 1 0,-4-2-273,1 0 0,0-1 0,-1-1 0,28-4 0,-10-2-6553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17.763"/>
    </inkml:context>
    <inkml:brush xml:id="br0">
      <inkml:brushProperty name="width" value="0.05" units="cm"/>
      <inkml:brushProperty name="height" value="0.05" units="cm"/>
    </inkml:brush>
  </inkml:definitions>
  <inkml:trace contextRef="#ctx0" brushRef="#br0">0 211 24575,'0'-92'0,"1"90"0,2 6 0,7 14 0,9 22 0,-2 6 0,9 20 0,18 71 0,-42-107 0,-3-25 0,-2-18 0,0-10 0,1 1 0,1-1 0,1 0 0,1 1 0,2-1 0,4-23 0,-5 36 0,0 0 0,1 0 0,0 1 0,0-1 0,1 1 0,1 0 0,-1 0 0,2 0 0,-1 1 0,1-1 0,0 2 0,1-1 0,0 0 0,0 1 0,16-12 0,-20 17 0,-1 0 0,1 1 0,0-1 0,0 1 0,0-1 0,0 1 0,0 0 0,1 0 0,-1 0 0,0 1 0,0-1 0,1 1 0,-1 0 0,0-1 0,0 1 0,1 1 0,-1-1 0,0 1 0,6 1 0,-5-1 0,-1 1 0,1 0 0,-1 0 0,0 0 0,0 1 0,0-1 0,0 1 0,0 0 0,0 0 0,-1 0 0,0 0 0,1 0 0,-1 0 0,2 6 0,1 0 0,-1 1 0,0 0 0,-1 1 0,0-1 0,0 1 0,-1-1 0,-1 1 0,0 0 0,0-1 0,-1 1 0,-2 13 0,0-10 0,-2 0 0,0 0 0,0 0 0,-2 0 0,-11 22 0,39-105 0,-7 40 0,0 1 0,2 1 0,1 0 0,1 1 0,1 1 0,28-26 0,-45 48 0,0 0 0,1 0 0,0 0 0,-1 0 0,1 1 0,1 0 0,-1 0 0,0 0 0,0 0 0,1 0 0,-1 1 0,1 0 0,-1 0 0,1 0 0,-1 1 0,1-1 0,0 1 0,-1 0 0,1 0 0,7 2 0,-7 0 0,0-1 0,-1 1 0,1 1 0,0-1 0,-1 1 0,1 0 0,-1 0 0,0 0 0,0 0 0,0 1 0,0 0 0,-1 0 0,1 0 0,-1 0 0,0 0 0,0 1 0,4 8 0,-1 3 0,0-1 0,-1 1 0,0 0 0,4 26 0,-6-23 0,1-1 0,12 32 0,-16-48 0,1 0 0,-1 0 0,1-1 0,0 1 0,0 0 0,0-1 0,0 1 0,0 0 0,0-1 0,0 1 0,0-1 0,1 1 0,-1-1 0,1 0 0,-1 0 0,1 0 0,-1 0 0,1 0 0,0 0 0,-1 0 0,1 0 0,0 0 0,0-1 0,0 1 0,0-1 0,0 0 0,-1 1 0,1-1 0,0 0 0,0 0 0,0 0 0,0 0 0,0 0 0,0-1 0,0 1 0,0-1 0,0 1 0,-1-1 0,1 0 0,0 1 0,0-1 0,-1 0 0,1 0 0,2-2 0,5-4 0,0 0 0,0 0 0,0 0 0,-1-1 0,-1-1 0,9-10 0,-2-2 0,-1-1 0,0 0 0,-2-1 0,-1 0 0,-1 0 0,-1-1 0,-1 0 0,-1-1 0,-1 0 0,3-42 0,-11 126 60,7 88 0,-2-123-246,0 1 1,2-1-1,2 0 0,0-1 1,1 1-1,1-1 1,12 23-1,-2-14-6640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18.119"/>
    </inkml:context>
    <inkml:brush xml:id="br0">
      <inkml:brushProperty name="width" value="0.05" units="cm"/>
      <inkml:brushProperty name="height" value="0.05" units="cm"/>
    </inkml:brush>
  </inkml:definitions>
  <inkml:trace contextRef="#ctx0" brushRef="#br0">74 18 24575,'-4'-4'0,"-7"-3"0,-6 1 0,0 6 0,3 7 0,3 4-8191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18.466"/>
    </inkml:context>
    <inkml:brush xml:id="br0">
      <inkml:brushProperty name="width" value="0.05" units="cm"/>
      <inkml:brushProperty name="height" value="0.05" units="cm"/>
    </inkml:brush>
  </inkml:definitions>
  <inkml:trace contextRef="#ctx0" brushRef="#br0">28 1 24575,'-4'0'0,"-3"4"0,-3 2 0,4 0 0,7-1 0,9-2 0,7-1 0,5-1 0,9 0 0,3 4 0,0 1 0,5 0 0,-1-2 0,-1 0 0,-8-7 0,-8-2-8191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18.853"/>
    </inkml:context>
    <inkml:brush xml:id="br0">
      <inkml:brushProperty name="width" value="0.05" units="cm"/>
      <inkml:brushProperty name="height" value="0.05" units="cm"/>
    </inkml:brush>
  </inkml:definitions>
  <inkml:trace contextRef="#ctx0" brushRef="#br0">482 141 24575,'-1'-3'0,"1"0"0,-1 0 0,0 0 0,0 0 0,0 1 0,0-1 0,0 0 0,-1 1 0,1-1 0,-1 1 0,0-1 0,1 1 0,-4-3 0,-28-27 0,32 30 0,-9-5 0,-1-1 0,1 1 0,-2 1 0,1 0 0,0 0 0,-1 1 0,0 1 0,0 0 0,-1 1 0,1 0 0,-22-2 0,18 3 0,1 1 0,-1 1 0,1 1 0,0 0 0,-1 0 0,1 2 0,0 0 0,0 1 0,-21 8 0,32-10 0,-1 0 0,0 0 0,1 1 0,-1 0 0,1 0 0,0 0 0,0 0 0,0 1 0,1-1 0,-1 1 0,-4 7 0,6-9 0,1 0 0,0 0 0,0 1 0,1-1 0,-1 0 0,0 0 0,1 0 0,-1 1 0,1-1 0,0 0 0,-1 1 0,1-1 0,0 0 0,1 1 0,-1-1 0,0 0 0,1 0 0,-1 1 0,1-1 0,0 0 0,-1 0 0,1 0 0,0 0 0,1 0 0,-1 0 0,0 0 0,0 0 0,4 3 0,2 3 0,1 0 0,0-1 0,1 0 0,-1-1 0,2 1 0,-1-2 0,11 6 0,77 31 0,-53-25 0,-29-10 0,18 6 0,0 1 0,-1 2 0,-1 1 0,33 25 0,-61-40 0,0 0 0,-1 0 0,1 0 0,-1 1 0,1 0 0,-1-1 0,0 1 0,0 0 0,0 0 0,-1 0 0,1 0 0,-1 0 0,1 0 0,-1 0 0,1 6 0,-2-6 0,0-1 0,0 0 0,0 0 0,-1 0 0,1 1 0,-1-1 0,1 0 0,-1 0 0,0 0 0,0 0 0,0 0 0,0 0 0,0 0 0,0 0 0,-1 0 0,1-1 0,-1 1 0,1 0 0,-1-1 0,1 1 0,-1-1 0,0 0 0,0 1 0,0-1 0,-2 1 0,-7 4 0,0-1 0,-1 0 0,0 0 0,1-2 0,-2 1 0,1-1 0,-22 2 0,-93 1 0,110-6 0,-8 0-118,7 2-38,0-2 0,0 0 0,0-1 0,0-1 0,1-1 1,-1 0-1,-24-8 0,17-2-6670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19.258"/>
    </inkml:context>
    <inkml:brush xml:id="br0">
      <inkml:brushProperty name="width" value="0.05" units="cm"/>
      <inkml:brushProperty name="height" value="0.05" units="cm"/>
    </inkml:brush>
  </inkml:definitions>
  <inkml:trace contextRef="#ctx0" brushRef="#br0">1 48 24575,'2'-7'0,"0"1"0,0 0 0,0 0 0,1 1 0,0-1 0,4-5 0,-7 11 0,0 0 0,0 0 0,1 0 0,-1 0 0,0 0 0,0-1 0,0 1 0,1 0 0,-1 0 0,0 0 0,0 0 0,0 0 0,0 0 0,1 0 0,-1 1 0,0-1 0,0 0 0,0 0 0,1 0 0,-1 0 0,0 0 0,0 0 0,0 0 0,0 0 0,1 0 0,-1 0 0,0 1 0,0-1 0,0 0 0,0 0 0,0 0 0,0 0 0,1 0 0,-1 1 0,0-1 0,0 0 0,0 0 0,0 0 0,0 0 0,0 1 0,0-1 0,0 0 0,0 0 0,0 0 0,0 1 0,0-1 0,0 0 0,0 0 0,0 0 0,0 0 0,0 1 0,5 14 0,-5-14 0,87 241 6,-5-18 49,-69-181-411,-2 1-1,-2 0 0,5 55 1,-13-64-6470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19.722"/>
    </inkml:context>
    <inkml:brush xml:id="br0">
      <inkml:brushProperty name="width" value="0.05" units="cm"/>
      <inkml:brushProperty name="height" value="0.05" units="cm"/>
    </inkml:brush>
  </inkml:definitions>
  <inkml:trace contextRef="#ctx0" brushRef="#br0">52 447 24575,'-5'-6'0,"0"-1"0,0 0 0,0-1 0,1 1 0,0-1 0,0 0 0,1 0 0,0 0 0,0 0 0,1 0 0,0-1 0,-1-9 0,2 7 0,0-1 0,0 1 0,1 0 0,0 0 0,1-1 0,1 1 0,-1 0 0,7-18 0,-6 23 0,0 1 0,0 0 0,1 0 0,0 0 0,0 0 0,0 0 0,0 0 0,1 1 0,0 0 0,0 0 0,0 0 0,0 0 0,1 1 0,-1-1 0,8-3 0,-5 4 0,1 0 0,-1 0 0,1 0 0,0 1 0,0 1 0,0-1 0,1 1 0,-1 0 0,13 1 0,5 2 0,0 2 0,0 0 0,0 2 0,-1 1 0,38 15 0,-21-6 0,61 32 0,-92-42 0,0 1 0,-1-1 0,0 2 0,0 0 0,0 0 0,-1 0 0,-1 1 0,1 1 0,-1-1 0,10 18 0,-16-25 0,-1 1 0,0 0 0,1 0 0,-1-1 0,0 1 0,0 0 0,-1 0 0,1 0 0,-1 0 0,1 0 0,-1 0 0,0 0 0,0 0 0,0 0 0,-1 0 0,1 0 0,-1 0 0,1 0 0,-1 0 0,0 0 0,0 0 0,-1 0 0,1-1 0,0 1 0,-1 0 0,0-1 0,0 1 0,1-1 0,-1 0 0,-1 0 0,1 1 0,0-1 0,0-1 0,-1 1 0,1 0 0,-1-1 0,-4 3 0,3-2 0,-1 0 0,1 0 0,-1 0 0,1-1 0,-1 1 0,1-1 0,-1 0 0,0-1 0,0 1 0,0-1 0,1 0 0,-1 0 0,0 0 0,0-1 0,0 0 0,1 0 0,-1 0 0,0 0 0,1-1 0,-1 0 0,1 0 0,-1 0 0,-4-3 0,8 4 0,0 0 0,0 0 0,-1-1 0,1 1 0,0 0 0,0 0 0,0-1 0,0 1 0,0-1 0,1 1 0,-1-1 0,0 1 0,1-1 0,-1 1 0,1-1 0,-1 1 0,1-1 0,0 0 0,0-3 0,0 2 0,0-1 0,1 1 0,0-1 0,-1 0 0,1 1 0,1-1 0,-1 1 0,3-6 0,3-3 0,1 0 0,0 1 0,16-17 0,9-10 0,2 2 0,1 2 0,77-57 0,-111 89 0,0 1 0,0-1 0,-1 1 0,1 0 0,0 0 0,0 0 0,0 0 0,0 0 0,1 1 0,-1-1 0,0 1 0,0-1 0,0 1 0,1 0 0,-1-1 0,0 1 0,0 0 0,1 1 0,-1-1 0,0 0 0,3 1 0,-4 1 0,1-1 0,0 1 0,-1-1 0,0 1 0,1 0 0,-1-1 0,0 1 0,0 0 0,0 0 0,0 0 0,0 0 0,0 0 0,-1 0 0,1 0 0,0 0 0,-1 0 0,0 0 0,0 1 0,1-1 0,-1 0 0,-1 4 0,-2 69 0,1-57 0,1 1 0,1-1 0,0 0 0,6 31 0,-4-43 0,0 0 0,0 0 0,1-1 0,-1 1 0,2-1 0,-1 0 0,0 0 0,1 0 0,0-1 0,0 1 0,0-1 0,1 0 0,0 0 0,0 0 0,0-1 0,0 1 0,0-1 0,0 0 0,1-1 0,0 0 0,-1 1 0,9 0 0,4 2 0,1 0 0,0-2 0,0 0 0,-1-1 0,40-2 0,-48 0 0,1-1 0,0-1 0,0 1 0,-1-2 0,1 0 0,-1 0 0,0 0 0,0-2 0,0 1 0,0-1 0,10-7 0,-14 7 0,0 1 0,-1-1 0,0 0 0,0-1 0,0 1 0,-1-1 0,0 0 0,0 0 0,0 0 0,-1-1 0,0 1 0,0-1 0,-1 0 0,1 1 0,-2-1 0,1 0 0,1-14 0,-3 8 0,0 0 0,0 0 0,-1 0 0,-1 1 0,0-1 0,-7-22 0,-32-74 0,31 85 0,-9-10 0,18 33 0,1 1 0,0-1 0,-1 1 0,1 0 0,0-1 0,-1 1 0,1-1 0,-1 1 0,1 0 0,-1-1 0,1 1 0,-1 0 0,1-1 0,-1 1 0,1 0 0,-1 0 0,0-1 0,1 1 0,-1 0 0,1 0 0,-2 0 0,2 0 0,-1 1 0,0-1 0,1 1 0,-1-1 0,1 1 0,-1-1 0,1 1 0,-1-1 0,1 1 0,-1 0 0,1-1 0,-1 1 0,1-1 0,0 1 0,0 0 0,-1 0 0,1-1 0,0 1 0,0 0 0,0-1 0,-1 1 0,1 1 0,-3 18 0,1 0 0,0 0 0,1 1 0,1-1 0,2 0 0,3 26 0,1-14 0,1 1 0,2-2 0,13 35 0,-19-59-76,-1 0 1,1 0-1,0-1 0,1 0 0,0 1 0,0-1 0,0 0 0,0-1 1,1 1-1,0-1 0,0 0 0,1 0 0,0-1 0,-1 1 1,1-1-1,1 0 0,6 2 0,10 2-6750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20.049"/>
    </inkml:context>
    <inkml:brush xml:id="br0">
      <inkml:brushProperty name="width" value="0.05" units="cm"/>
      <inkml:brushProperty name="height" value="0.05" units="cm"/>
    </inkml:brush>
  </inkml:definitions>
  <inkml:trace contextRef="#ctx0" brushRef="#br0">252 97 24575,'0'-3'0,"-1"1"0,1 0 0,-1 0 0,0 0 0,0 0 0,0 0 0,0 0 0,0 0 0,0 0 0,0 0 0,-1 1 0,1-1 0,-1 1 0,-2-3 0,-28-23 0,24 21 0,4 2 0,-1 1 0,0 0 0,0 0 0,0 0 0,0 0 0,0 1 0,-1-1 0,1 1 0,-1 1 0,0-1 0,1 1 0,-12-1 0,13 2 0,0 0 0,0 1 0,1-1 0,-1 1 0,0 0 0,1 0 0,-1 0 0,1 1 0,-1-1 0,1 1 0,0 0 0,-1 0 0,1 0 0,0 0 0,0 1 0,1-1 0,-1 1 0,0-1 0,1 1 0,-1 0 0,-2 5 0,0 1 0,-1 2 0,1-1 0,0 0 0,1 1 0,1 0 0,0 0 0,0 0 0,1 0 0,0 1 0,1-1 0,0 1 0,1-1 0,2 21 0,-1-23 0,0-1 0,0 1 0,1-1 0,0 0 0,1 1 0,-1-1 0,2 0 0,-1-1 0,1 1 0,0-1 0,1 1 0,0-1 0,0-1 0,0 1 0,1-1 0,0 0 0,0 0 0,1 0 0,8 5 0,-6-6 14,0-1-1,1 0 0,0 0 0,0-1 1,0 0-1,0-1 0,0 0 1,19 1-1,-6-2-508,1-1 0,40-7 0,-19 1-6331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23.438"/>
    </inkml:context>
    <inkml:brush xml:id="br0">
      <inkml:brushProperty name="width" value="0.05" units="cm"/>
      <inkml:brushProperty name="height" value="0.05" units="cm"/>
    </inkml:brush>
  </inkml:definitions>
  <inkml:trace contextRef="#ctx0" brushRef="#br0">0 204 24575,'1'2'0,"-1"-1"0,1 1 0,-1-1 0,1 0 0,0 0 0,0 1 0,-1-1 0,1 0 0,0 0 0,0 0 0,0 0 0,0 0 0,0 0 0,1 0 0,-1 0 0,0 0 0,0 0 0,1-1 0,-1 1 0,2 0 0,30 13 0,14-1 0,0-1 0,1-3 0,0-1 0,1-3 0,0-2 0,92-6 0,-125 2 0,-1-1 0,1 0 0,-1-1 0,0-1 0,0 0 0,0-1 0,0-1 0,-1 0 0,15-8 0,-24 11 0,-1 0 0,1 0 0,-1-1 0,1 1 0,-1-1 0,0 0 0,-1 0 0,1-1 0,-1 1 0,1-1 0,-1 1 0,-1-1 0,1 0 0,-1 0 0,0 0 0,0-1 0,0 1 0,-1 0 0,1-1 0,-1 1 0,-1-1 0,1 1 0,-1-1 0,0 1 0,0-1 0,-1 0 0,1 1 0,-3-8 0,1 6-151,0-1-1,0 0 0,-1 1 0,0 0 1,0-1-1,-1 1 0,0 0 1,-8-11-1,-5 0-6674</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20.443"/>
    </inkml:context>
    <inkml:brush xml:id="br0">
      <inkml:brushProperty name="width" value="0.05" units="cm"/>
      <inkml:brushProperty name="height" value="0.05" units="cm"/>
    </inkml:brush>
  </inkml:definitions>
  <inkml:trace contextRef="#ctx0" brushRef="#br0">84 173 24575,'-34'-83'0,"25"57"0,-16-31 0,25 57 0,0 0 0,0-1 0,0 1 0,0 0 0,0-1 0,0 1 0,0 0 0,-1-1 0,1 1 0,0 0 0,0 0 0,0-1 0,-1 1 0,1 0 0,0 0 0,0-1 0,-1 1 0,1 0 0,0 0 0,0-1 0,-1 1 0,1 0 0,0 0 0,-1 0 0,1 0 0,0 0 0,-1 0 0,1 0 0,0-1 0,-1 1 0,1 0 0,-5 10 0,2 20 0,3-30 0,1 91 0,4 0 0,18 98 0,-15-132 0,-6-37 0,10 68 0,42 165 0,-52-245-105,0 0 0,1 0 0,0 0 0,1-1 0,-1 1 0,2-1 0,-1 0 0,1 0 0,0 0 0,0 0 0,1-1 0,8 8 0,7-1-6721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20.893"/>
    </inkml:context>
    <inkml:brush xml:id="br0">
      <inkml:brushProperty name="width" value="0.05" units="cm"/>
      <inkml:brushProperty name="height" value="0.05" units="cm"/>
    </inkml:brush>
  </inkml:definitions>
  <inkml:trace contextRef="#ctx0" brushRef="#br0">279 286 24575,'-5'-5'0,"1"0"0,-1 0 0,1 0 0,-2 0 0,1 1 0,0-1 0,-1 1 0,0 1 0,0-1 0,-7-2 0,2 0 0,-6-3 0,-1 1 0,1 1 0,-2 1 0,-34-8 0,-7-1 0,42 6 0,18 8 0,0 1 0,-1 0 0,1 0 0,0-1 0,0 1 0,0 0 0,0 0 0,0 0 0,0-1 0,1 1 0,-1 0 0,0 0 0,0-1 0,0 1 0,0 0 0,0 0 0,0 0 0,0-1 0,0 1 0,0 0 0,1 0 0,-1 0 0,0 0 0,0-1 0,0 1 0,0 0 0,1 0 0,-1 0 0,0 0 0,0 0 0,0-1 0,1 1 0,-1 0 0,0 0 0,0 0 0,0 0 0,1 0 0,-1 0 0,0 0 0,1 0 0,37-8 0,-27 6 0,41-8 0,93-21 0,-123 25 0,0-1 0,0-1 0,0-2 0,25-14 0,-45 22 0,1 1 0,-1-1 0,1 1 0,0-1 0,-1 1 0,1 0 0,0 0 0,0 0 0,-1 0 0,7 0 0,-9 1 0,1 0 0,-1 0 0,1 0 0,-1 0 0,0 1 0,1-1 0,-1 0 0,1 0 0,-1 1 0,0-1 0,1 0 0,-1 0 0,0 1 0,1-1 0,-1 0 0,0 1 0,0-1 0,1 0 0,-1 1 0,0-1 0,0 1 0,0-1 0,0 0 0,1 1 0,-1-1 0,0 1 0,0 23 0,-5 13 0,1-1 0,3 1 0,4 70 0,-1-94 0,-1-1 0,1 0 0,1 1 0,1-1 0,-1 0 0,2-1 0,0 1 0,0-1 0,1 0 0,0 0 0,1 0 0,0-1 0,1 0 0,0-1 0,12 12 0,-16-17 0,1-1 0,-1 1 0,1-1 0,0 0 0,0 0 0,0-1 0,0 0 0,1 1 0,-1-2 0,1 1 0,-1-1 0,1 1 0,0-1 0,-1-1 0,1 1 0,0-1 0,0 0 0,-1-1 0,1 1 0,0-1 0,-1 0 0,10-3 0,-9 1 0,-1 1 0,1-1 0,-1-1 0,1 1 0,-1-1 0,0 0 0,0 0 0,-1 0 0,1 0 0,-1-1 0,0 0 0,0 0 0,0 0 0,-1-1 0,0 1 0,0-1 0,0 1 0,-1-1 0,0 0 0,2-8 0,2-14 0,-2-1 0,0-1 0,-2 1 0,-1 0 0,-2-1 0,-1 1 0,-7-40 0,-3 19 0,19 65 0,0-1 0,14 19 0,11 20 0,76 192 0,-108-245 0,0 1 0,0-1 0,0 1 0,0-1 0,0 0 0,0 1 0,0-1 0,0 0 0,0 1 0,0-1 0,1 0 0,-1 1 0,0-1 0,0 0 0,0 1 0,1-1 0,-1 0 0,0 0 0,1 1 0,-1-1 0,0 0 0,0 0 0,1 1 0,-1-1 0,0 0 0,1 0 0,-1 0 0,0 0 0,1 1 0,-1-1 0,1 0 0,-1 0 0,0 0 0,1 0 0,6-12 0,2-26 0,-8 34 0,8-32 0,1 0 0,2 0 0,1 1 0,2 0 0,1 1 0,2 1 0,1 1 0,33-42 0,-50 71-79,22-24 288,-23 26-280,0 0 0,0 0 0,0 0-1,0 1 1,1-1 0,-1 0 0,0 0 0,1 1-1,-1-1 1,1 1 0,-1 0 0,0-1 0,1 1-1,-1 0 1,1 0 0,-1-1 0,1 1 0,-1 1-1,1-1 1,1 0 0,12 6-6755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21.283"/>
    </inkml:context>
    <inkml:brush xml:id="br0">
      <inkml:brushProperty name="width" value="0.05" units="cm"/>
      <inkml:brushProperty name="height" value="0.05" units="cm"/>
    </inkml:brush>
  </inkml:definitions>
  <inkml:trace contextRef="#ctx0" brushRef="#br0">3 213 24575,'0'0'0,"-1"0"0,1 0 0,0 1 0,0-1 0,0 0 0,0 0 0,0 0 0,0 0 0,-1 0 0,1 0 0,0 1 0,0-1 0,0 0 0,0 0 0,0 0 0,0 0 0,0 1 0,0-1 0,0 0 0,0 0 0,0 0 0,0 1 0,0-1 0,0 0 0,0 0 0,0 0 0,0 0 0,0 1 0,0-1 0,0 0 0,0 0 0,0 0 0,0 0 0,0 1 0,0-1 0,0 0 0,0 0 0,0 0 0,1 0 0,-1 1 0,0-1 0,0 0 0,0 0 0,0 0 0,0 0 0,0 0 0,1 1 0,11 15 0,18 16 0,-25-28 0,0-1 0,0-1 0,0 1 0,0-1 0,0 0 0,1 0 0,-1 0 0,1-1 0,0 1 0,-1-1 0,1-1 0,0 1 0,0-1 0,-1 0 0,1-1 0,0 1 0,0-1 0,-1 0 0,1-1 0,-1 1 0,1-1 0,-1 0 0,1 0 0,-1-1 0,0 0 0,0 1 0,0-2 0,-1 1 0,1-1 0,-1 1 0,0-1 0,0 0 0,0-1 0,0 1 0,-1-1 0,1 0 0,-1 0 0,-1 0 0,1 0 0,-1 0 0,1 0 0,-2-1 0,3-8 0,-2 2 0,-1 0 0,0 0 0,-1 0 0,0-1 0,-1 1 0,-4-20 0,4 27 0,0 1 0,0-1 0,0 1 0,-1 0 0,0 0 0,0 0 0,0 0 0,0 0 0,0 0 0,-1 0 0,0 1 0,1-1 0,-1 1 0,-1 0 0,1 0 0,0 0 0,-1 0 0,1 1 0,-1-1 0,0 1 0,-6-3 0,6 4 0,1 1 0,-1-1 0,1 1 0,-1 0 0,1-1 0,0 2 0,-1-1 0,1 0 0,-1 1 0,1-1 0,-1 1 0,1 0 0,0 0 0,-1 1 0,1-1 0,0 1 0,0-1 0,0 1 0,0 0 0,0 0 0,1 0 0,-1 1 0,1-1 0,-1 0 0,-1 4 0,-3 2 0,0 0 0,1 1 0,0-1 0,0 1 0,1 1 0,0-1 0,-3 12 0,4-11 0,1 0 0,0 1 0,1-1 0,0 1 0,1 0 0,0 0 0,1 0 0,0-1 0,1 1 0,0 0 0,1 0 0,0-1 0,0 1 0,1-1 0,0 1 0,1-1 0,1 0 0,-1 0 0,1-1 0,1 0 0,0 1 0,0-2 0,1 1 0,0-1 0,13 11 0,-2-2 0,1-2 0,0 0 0,1-2 0,1 0 0,0-1 0,1-1 0,0-1 0,1-1 0,0-1 0,35 7 0,-18-7-227,1-2-1,-1-2 1,1-2-1,0-1 1,48-6-1,-2-7-6598</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28.173"/>
    </inkml:context>
    <inkml:brush xml:id="br0">
      <inkml:brushProperty name="width" value="0.05" units="cm"/>
      <inkml:brushProperty name="height" value="0.05" units="cm"/>
    </inkml:brush>
  </inkml:definitions>
  <inkml:trace contextRef="#ctx0" brushRef="#br0">21 94 24575,'-16'-4'0,"12"3"0,12 1 0,64 4 0,1-3 0,80-10 0,147-30 0,-208 26 0,46-9-1365,-83 12-5461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28.531"/>
    </inkml:context>
    <inkml:brush xml:id="br0">
      <inkml:brushProperty name="width" value="0.05" units="cm"/>
      <inkml:brushProperty name="height" value="0.05" units="cm"/>
    </inkml:brush>
  </inkml:definitions>
  <inkml:trace contextRef="#ctx0" brushRef="#br0">7 82 24575,'0'5'0,"-5"1"0,4 0 0,6-1 0,11-2 0,13-5 0,15-3 0,14-5 0,16-1 0,14 1 0,10-2 0,7 1 0,0 2 0,1-1 0,-4 0 0,-11 2 0,-15 2 0,-21 3-8191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33.115"/>
    </inkml:context>
    <inkml:brush xml:id="br0">
      <inkml:brushProperty name="width" value="0.05" units="cm"/>
      <inkml:brushProperty name="height" value="0.05" units="cm"/>
    </inkml:brush>
  </inkml:definitions>
  <inkml:trace contextRef="#ctx0" brushRef="#br0">2190 444 24575,'2'-9'0,"0"0"0,1 0 0,0 0 0,0 1 0,1-1 0,0 1 0,1-1 0,9-11 0,-8 10 0,-4 7 0,0-1 0,1 0 0,-1 0 0,1 1 0,0-1 0,0 1 0,0 0 0,1 0 0,-1 0 0,7-4 0,-8 7 0,0-1 0,1 0 0,-1 1 0,0-1 0,1 1 0,-1 0 0,0 0 0,0 0 0,1 0 0,-1 0 0,0 0 0,1 1 0,-1-1 0,0 1 0,0 0 0,1-1 0,-1 1 0,0 0 0,0 0 0,0 0 0,0 1 0,3 1 0,19 15 0,-1 0 0,-1 2 0,-1 0 0,0 2 0,-2 0 0,0 1 0,-1 1 0,15 29 0,-25-39 0,-1 0 0,-1 0 0,-1 1 0,0-1 0,0 2 0,-2-1 0,0 0 0,1 16 0,-3-22 0,-1-1 0,0 1 0,0 0 0,-1-1 0,0 1 0,0-1 0,-1 1 0,0-1 0,-1 0 0,0 0 0,0 0 0,-1 0 0,0 0 0,0-1 0,-1 0 0,-5 7 0,-6 3 0,-1-1 0,0-1 0,-1-1 0,-1 0 0,0-1 0,-1-1 0,0-1 0,0-1 0,-1 0 0,-1-2 0,0-1 0,0 0 0,0-2 0,-1 0 0,0-2 0,-23 1 0,37-4 0,0 0 0,0-1 0,-16-3 0,24 4 0,0-1 0,0 1 0,0 0 0,0 0 0,0-1 0,0 1 0,0-1 0,0 1 0,0-1 0,0 1 0,1-1 0,-1 0 0,0 1 0,0-1 0,0 0 0,1 0 0,-2-1 0,2 1 0,0 0 0,0 0 0,0 0 0,0 1 0,0-1 0,1 0 0,-1 0 0,0 0 0,1 0 0,-1 1 0,0-1 0,1 0 0,-1 0 0,1 1 0,-1-1 0,1 0 0,-1 1 0,1-1 0,0 0 0,-1 1 0,1-1 0,0 1 0,-1-1 0,1 1 0,0-1 0,1 1 0,4-4 0,1 0 0,0 1 0,-1 0 0,1 1 0,0 0 0,0 0 0,1 0 0,-1 1 0,0 0 0,1 0 0,-1 1 0,0 0 0,1 0 0,-1 0 0,0 1 0,1 1 0,12 3 0,-7-1 0,-1 0 0,1 0 0,-1 2 0,-1-1 0,1 2 0,-1-1 0,0 1 0,0 1 0,12 12 0,-17-14 0,0 0 0,-1 0 0,0 1 0,0 0 0,-1 0 0,0 1 0,0-1 0,0 1 0,-1 0 0,0 0 0,-1 0 0,0 0 0,0 0 0,0 1 0,-1-1 0,-1 15 0,0-12 0,-1 0 0,0 0 0,-1 0 0,0-1 0,-1 1 0,0-1 0,-1 1 0,0-1 0,-1 0 0,0 0 0,0-1 0,-10 13 0,1-4 0,-2-1 0,1-1 0,-2 0 0,0-2 0,-1 0 0,0 0 0,-1-2 0,-1 0 0,0-2 0,-25 10 0,9-6 0,-1-2 0,0-1 0,-1-2 0,0-2 0,-45 3 0,58-8 0,0-1 0,1-2 0,-37-5 0,51 5 0,0-1 0,1 0 0,-1-1 0,0 0 0,1 0 0,0-1 0,0 0 0,0-1 0,0 0 0,1-1 0,-10-7 0,14 10 0,1-1 0,0 0 0,0 0 0,0 0 0,0-1 0,1 1 0,-3-5 0,5 7 0,-1 1 0,0-1 0,1 1 0,-1-1 0,1 0 0,-1 1 0,1-1 0,0 1 0,-1-1 0,1 0 0,0 1 0,0-1 0,0 0 0,1 1 0,-1-1 0,0 0 0,1 1 0,-1-1 0,1 1 0,-1-1 0,1 1 0,0-1 0,1-2 0,-2 4 0,1 0 0,-1 0 0,0 0 0,1-1 0,-1 1 0,0 0 0,1 0 0,-1 0 0,0 0 0,1 0 0,-1 0 0,0 0 0,1 0 0,-1 0 0,0 0 0,1 0 0,-1 0 0,0 0 0,1 1 0,-1-1 0,0 0 0,0 0 0,1 0 0,-1 0 0,0 1 0,1-1 0,-1 0 0,0 0 0,0 0 0,1 1 0,-1-1 0,0 0 0,0 0 0,0 1 0,1-1 0,-1 0 0,0 1 0,0-1 0,0 0 0,0 1 0,0-1 0,0 0 0,0 1 0,1-1 0,-1 0 0,0 1 0,0-1 0,0 0 0,0 1 0,5 17 0,-5-14 0,0-1 0,0 0 0,0 0 0,0 0 0,-1 1 0,1-1 0,-1 0 0,0 0 0,0 0 0,0 0 0,0 0 0,0 0 0,-1 0 0,0 0 0,1-1 0,-3 4 0,0-2 0,-1 1 0,1 0 0,-1-1 0,0 0 0,0 0 0,-1 0 0,-8 4 0,-3 0 0,1-1 0,-2-1 0,1 0 0,-31 5 0,-6-3 0,0-2 0,0-3 0,0-2 0,-105-12 0,131 8 0,1-2 0,-1-1 0,1-1 0,1-1 0,-37-16 0,56 20 0,0 0 0,0 0 0,0 0 0,1-1 0,0 0 0,-1-1 0,2 1 0,-1-1 0,1 0 0,-6-8 0,8 9 0,1 0 0,-1 0 0,1 0 0,0-1 0,1 1 0,-1 0 0,1-1 0,0 1 0,0-1 0,1 1 0,0-1 0,0 0 0,0 1 0,0-1 0,1 1 0,1-8 0,1 3 0,-2 6 0,0-1 0,0 1 0,0 0 0,-1-1 0,1 1 0,-1-1 0,-1-5 0,1 9 0,0 0 0,-1 0 0,1 0 0,-1 0 0,1 0 0,-1 0 0,1 0 0,-1 1 0,0-1 0,1 0 0,-1 0 0,0 0 0,0 1 0,1-1 0,-1 1 0,0-1 0,0 0 0,0 1 0,0 0 0,0-1 0,0 1 0,0-1 0,0 1 0,0 0 0,0 0 0,0 0 0,0-1 0,0 1 0,0 0 0,0 0 0,0 1 0,-1-1 0,1 0 0,0 0 0,0 0 0,0 1 0,-1 0 0,-130 24 0,-45 6 0,153-28 0,0-2 0,0-1 0,0-1 0,1-1 0,-40-9 0,43 7 0,1-2 0,0 0 0,1-2 0,-1 0 0,1-1 0,1 0 0,-27-20 0,36 23 0,-1-1 0,1-1 0,1 1 0,-1-1 0,1 0 0,1-1 0,-1 0 0,2 0 0,-1 0 0,1-1 0,1 0 0,-1 0 0,2 0 0,-1 0 0,-2-18 0,4 5 0,0 0 0,2-1 0,0 1 0,2 0 0,1-1 0,0 1 0,13-41 0,2 8 0,49-103 0,-44 113 0,29-45 0,-41 75 0,0 0 0,2 0 0,-1 1 0,2 1 0,27-23 0,-37 34 0,0 0 0,0 0 0,0 0 0,0 1 0,0 0 0,0 0 0,1 0 0,-1 0 0,1 1 0,-1 0 0,1 0 0,0 0 0,0 0 0,-1 1 0,1 0 0,0 0 0,0 0 0,-1 0 0,1 1 0,0 0 0,7 2 0,-6-1 0,0 1 0,0 1 0,-1-1 0,1 1 0,-1 0 0,0 0 0,0 0 0,0 1 0,-1 0 0,0 0 0,1 0 0,-2 0 0,1 1 0,5 11 0,2 5 0,-1 0 0,-1 1 0,6 27 0,-12-39 0,0 0 0,-1 1 0,-1-1 0,0 1 0,0-1 0,-1 0 0,-1 1 0,-3 20 0,4-29 0,-1 1 0,0-1 0,-1 0 0,1 0 0,0 0 0,-1-1 0,1 1 0,-1 0 0,0 0 0,0-1 0,0 1 0,0-1 0,-1 0 0,1 0 0,-1 0 0,1 0 0,-1 0 0,0 0 0,1-1 0,-1 1 0,0-1 0,0 0 0,0 1 0,0-2 0,-1 1 0,1 0 0,0-1 0,0 1 0,0-1 0,-1 0 0,1 0 0,-4 0 0,2-1 0,0 1 0,1-1 0,-1 0 0,1-1 0,-1 1 0,1-1 0,-1 1 0,1-1 0,0 0 0,0-1 0,0 1 0,0-1 0,0 0 0,0 0 0,1 0 0,0 0 0,-1-1 0,1 0 0,0 1 0,1-1 0,-5-8 0,2-1 0,0-1 0,1 0 0,1 1 0,0-2 0,1 1 0,1 0 0,0 0 0,0-1 0,2 1 0,0 0 0,0-1 0,2 1 0,0 0 0,5-16 0,0 4 0,2 0 0,1 0 0,1 1 0,1 0 0,1 1 0,23-30 0,-22 35 0,0 0 0,2 2 0,-1 0 0,2 1 0,0 0 0,1 2 0,1 0 0,0 1 0,1 1 0,0 1 0,1 1 0,0 1 0,0 1 0,1 0 0,0 2 0,0 1 0,1 1 0,0 1 0,25-1 0,-13 4 0,1 1 0,0 1 0,46 10 0,-62-8 0,1 2 0,-1 0 0,0 1 0,0 1 0,0 1 0,30 19 0,-44-23 0,-1 0 0,0 1 0,0-1 0,0 1 0,0 0 0,-1 0 0,0 1 0,0 0 0,-1 0 0,0 0 0,0 0 0,4 12 0,-7-15 0,1 0 0,-1 0 0,0 0 0,0 0 0,-1 1 0,1-1 0,-1 0 0,0 0 0,0 1 0,0-1 0,0 0 0,-1 0 0,0 0 0,0 0 0,0 0 0,0 1 0,-1-2 0,0 1 0,1 0 0,-1 0 0,-1 0 0,1-1 0,0 0 0,-1 1 0,-4 4 0,-5-1 0,9-12 0,4 2 0,0 1 0,-1-1 0,1 1 0,0 0 0,0-1 0,0 1 0,1 0 0,2-4 0,22-24 0,1 2 0,2 1 0,0 1 0,2 2 0,1 1 0,0 1 0,52-25 0,-59 36 0,0 0 0,1 2 0,1 0 0,-1 2 0,29-3 0,-34 7 0,0 0 0,0 2 0,-1 1 0,1 0 0,0 2 0,0 0 0,26 7 0,-42-7 0,0-1 0,0 1 0,0 0 0,0 1 0,0-1 0,-1 1 0,1 0 0,-1 0 0,0 0 0,0 1 0,0-1 0,0 1 0,0 0 0,-1 0 0,0 0 0,6 10 0,-8-11 0,0 0 0,1 0 0,-1 0 0,0 0 0,-1 0 0,1 0 0,0 1 0,-1-1 0,0 0 0,0 1 0,0-1 0,0 0 0,-1 1 0,1-1 0,-1 0 0,0 0 0,1 0 0,-2 1 0,1-1 0,0 0 0,-1 0 0,1-1 0,-1 1 0,0 0 0,0 0 0,0-1 0,-3 4 0,4-5 0,0 0 0,1 0 0,-1 0 0,0-1 0,0 1 0,0 0 0,0 0 0,0-1 0,0 1 0,0-1 0,0 1 0,0-1 0,-1 1 0,1-1 0,0 1 0,0-1 0,0 0 0,-1 0 0,1 0 0,0 0 0,0 0 0,-2 0 0,2 0 0,1-1 0,-1 1 0,1-1 0,-1 1 0,1-1 0,-1 1 0,1-1 0,-1 1 0,1-1 0,0 0 0,-1 1 0,1-1 0,0 1 0,-1-1 0,1 0 0,0 1 0,0-1 0,0 0 0,0 0 0,0 1 0,0-1 0,0 0 0,0 1 0,0-1 0,0 0 0,0 1 0,0-1 0,0 0 0,1 0 0,-1 1 0,0-1 0,0 1 0,1-1 0,-1 0 0,0 1 0,1-1 0,-1 1 0,2-2 0,1-3 0,0-1 0,1 1 0,0 0 0,0 1 0,1-1 0,-1 0 0,1 1 0,0 0 0,7-4 0,53-29 0,-49 29 0,1 0 0,1 2 0,-1 0 0,1 1 0,0 1 0,0 1 0,1 0 0,-1 1 0,1 1 0,-1 1 0,1 1 0,-1 0 0,21 5 0,-26-4 0,0 1 0,0 1 0,0 0 0,-1 1 0,0 0 0,0 1 0,0 1 0,-1-1 0,0 2 0,0 0 0,-1 0 0,0 1 0,0 0 0,-1 0 0,0 1 0,-1 1 0,0-1 0,0 1 0,6 13 0,-10-15-97,0 0-1,0 0 1,-1 1-1,0-1 1,-1 1-1,0-1 1,0 1-1,-1 0 1,0 0-1,-1 0 1,0-1-1,-1 1 0,-2 12 1,-8 19-6729</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34.582"/>
    </inkml:context>
    <inkml:brush xml:id="br0">
      <inkml:brushProperty name="width" value="0.05" units="cm"/>
      <inkml:brushProperty name="height" value="0.05" units="cm"/>
    </inkml:brush>
  </inkml:definitions>
  <inkml:trace contextRef="#ctx0" brushRef="#br0">386 309 24575,'0'-4'0,"1"1"0,0-1 0,0 1 0,0 0 0,1 0 0,-1-1 0,3-3 0,7-20 0,-10 24 0,0-1 0,-1 1 0,1-1 0,-1 1 0,0-1 0,0 0 0,0 1 0,0-1 0,-1 0 0,1 1 0,-1-1 0,0 1 0,0-1 0,0 1 0,-1-1 0,1 1 0,-1 0 0,0 0 0,0 0 0,0 0 0,0 0 0,0 0 0,-1 0 0,-4-3 0,2 3 0,1 0 0,-1 1 0,0-1 0,0 1 0,0 1 0,0-1 0,0 1 0,0 0 0,-1 0 0,1 0 0,0 1 0,-1 0 0,1 0 0,0 0 0,-1 0 0,-7 3 0,-3 1 0,0 0 0,0 1 0,1 1 0,0 1 0,0 0 0,0 1 0,1 0 0,0 1 0,1 1 0,0 0 0,-15 15 0,19-16 0,0 0 0,0 1 0,1 0 0,1 0 0,-1 1 0,2 0 0,-1 0 0,1 1 0,1-1 0,0 1 0,1 0 0,0 1 0,1-1 0,-3 25 0,6-33 0,0-1 0,0 1 0,1 0 0,-1-1 0,1 1 0,-1-1 0,1 1 0,1-1 0,-1 0 0,0 1 0,1-1 0,-1 0 0,1 0 0,0 0 0,0 0 0,0 0 0,1 0 0,-1-1 0,1 1 0,-1-1 0,1 1 0,0-1 0,0 0 0,0 0 0,0 0 0,0-1 0,1 1 0,-1-1 0,0 0 0,1 0 0,-1 0 0,1 0 0,5 0 0,2 1 0,-1-1 0,0 0 0,1-1 0,-1 0 0,1-1 0,-1 0 0,0-1 0,1 0 0,-1 0 0,15-7 0,-13 4 0,0-2 0,-1 1 0,0-1 0,-1-1 0,0 0 0,0-1 0,-1 0 0,1 0 0,-2-1 0,0 0 0,0 0 0,-1-1 0,0 0 0,-1-1 0,0 1 0,7-20 0,-7 12 0,0 0 0,-1 0 0,-1-1 0,-1 1 0,0-1 0,-2 0 0,0 0 0,-2 0 0,0 0 0,-4-24 0,2 33 0,1 0 0,-2 1 0,1-1 0,-7-11 0,10 20 0,-1 0 0,0 0 0,0 0 0,0 1 0,0-1 0,0 0 0,0 0 0,0 1 0,0-1 0,-1 1 0,1-1 0,-1 1 0,1-1 0,-1 1 0,0 0 0,1 0 0,-1 0 0,0 0 0,0 0 0,0 0 0,1 1 0,-1-1 0,0 0 0,0 1 0,0 0 0,0-1 0,0 1 0,-1 0 0,-2 0 0,3 1 0,1 0 0,-1 0 0,0-1 0,1 1 0,-1 1 0,1-1 0,-1 0 0,1 0 0,0 0 0,-1 1 0,1-1 0,0 1 0,0-1 0,0 1 0,0 0 0,0-1 0,1 1 0,-1 0 0,0-1 0,1 1 0,-1 2 0,-8 42 0,9-41 0,-3 22-80,1 1 0,1-1-1,2 0 1,1 0 0,1 0-1,1 0 1,1 0 0,2-1-1,0 1 1,2-2 0,1 1 0,1-1-1,1-1 1,1 0 0,1-1-1,25 31 1,-14-25-6746</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34.924"/>
    </inkml:context>
    <inkml:brush xml:id="br0">
      <inkml:brushProperty name="width" value="0.05" units="cm"/>
      <inkml:brushProperty name="height" value="0.05" units="cm"/>
    </inkml:brush>
  </inkml:definitions>
  <inkml:trace contextRef="#ctx0" brushRef="#br0">187 113 24575,'1'-8'0,"-1"0"0,0 1 0,-1-1 0,0 0 0,0 1 0,-1-1 0,0 1 0,-3-10 0,3 15 0,1-1 0,-1 1 0,0-1 0,0 1 0,0 0 0,0 0 0,0 0 0,0 0 0,-1 1 0,1-1 0,0 0 0,-1 1 0,0 0 0,1-1 0,-1 1 0,0 0 0,1 0 0,-1 1 0,0-1 0,0 1 0,0-1 0,0 1 0,0 0 0,0 0 0,-3 0 0,2 1 0,-1-1 0,1 1 0,-1-1 0,0 1 0,1 0 0,0 1 0,-1-1 0,1 1 0,0 0 0,0 0 0,0 0 0,0 1 0,0-1 0,0 1 0,1 0 0,-1 0 0,1 0 0,0 1 0,0-1 0,0 1 0,1 0 0,-4 5 0,3-5 0,1 1 0,0 0 0,0 0 0,0 0 0,0 0 0,1 1 0,0-1 0,0 0 0,0 0 0,1 1 0,-1-1 0,1 1 0,1-1 0,-1 0 0,1 1 0,0-1 0,0 0 0,0 0 0,3 6 0,3 4 0,1 0 0,1 0 0,0-1 0,0-1 0,2 1 0,0-1 0,0-1 0,25 20 0,-2-5 0,2-2 0,45 25 0,-73-46 0,-1 0 0,0 0 0,-1 1 0,1 0 0,-1 0 0,0 1 0,0 0 0,6 8 0,-11-12 0,0 0 0,0 0 0,0 0 0,0 0 0,0 0 0,-1 0 0,1 0 0,-1 1 0,1-1 0,-1 0 0,0 0 0,0 1 0,0-1 0,0 0 0,0 0 0,-1 1 0,1-1 0,0 0 0,-1 0 0,0 0 0,0 1 0,1-1 0,-1 0 0,-1 0 0,1 0 0,0 0 0,0-1 0,-1 1 0,1 0 0,-1 0 0,1-1 0,-1 1 0,-3 1 0,-8 8-227,0-2-1,-1 0 1,0 0-1,0-1 1,-24 9-1,-27 10-6598</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37.825"/>
    </inkml:context>
    <inkml:brush xml:id="br0">
      <inkml:brushProperty name="width" value="0.05" units="cm"/>
      <inkml:brushProperty name="height" value="0.05" units="cm"/>
    </inkml:brush>
  </inkml:definitions>
  <inkml:trace contextRef="#ctx0" brushRef="#br0">14 3 24575,'-12'-2'0,"12"2"0,0 0 0,0 0 0,0 0 0,0 0 0,0 0 0,0 0 0,0 0 0,0 0 0,0 0 0,0 0 0,0 1 0,1-1 0,-1 0 0,0 0 0,0 0 0,0 0 0,0 0 0,0 0 0,0 0 0,0 0 0,0 0 0,0 0 0,0 1 0,0-1 0,0 0 0,0 0 0,0 0 0,-1 0 0,1 0 0,0 0 0,0 0 0,0 0 0,0 0 0,0 0 0,0 1 0,0-1 0,0 0 0,0 0 0,0 0 0,0 0 0,0 0 0,0 0 0,0 0 0,0 0 0,0 0 0,-1 0 0,1 0 0,0 0 0,0 0 0,0 0 0,0 0 0,0 0 0,0 0 0,0 0 0,0 0 0,3 12 0,2 17 0,3 44 0,0 1 0,152 657 0,-106-511 0,17 117 0,37 140 0,-64-294 0,-7 2 0,16 237 0,-44 149 0,-37-282 0,-1 86 0,28-281 0,4 96 0,9-140 0,-4-23 0,-9-24-1365</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38.180"/>
    </inkml:context>
    <inkml:brush xml:id="br0">
      <inkml:brushProperty name="width" value="0.05" units="cm"/>
      <inkml:brushProperty name="height" value="0.05" units="cm"/>
    </inkml:brush>
  </inkml:definitions>
  <inkml:trace contextRef="#ctx0" brushRef="#br0">1 0 24575,'4'0'0,"2"5"0,5 2 0,5 3 0,4 1 0,3 3 0,3 4 0,2-1 0,5 0 0,1-1 0,0 0 0,4-3 0,-1-2 0,-2 0 0,-1 0 0,-7-4-8191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23.826"/>
    </inkml:context>
    <inkml:brush xml:id="br0">
      <inkml:brushProperty name="width" value="0.05" units="cm"/>
      <inkml:brushProperty name="height" value="0.05" units="cm"/>
    </inkml:brush>
  </inkml:definitions>
  <inkml:trace contextRef="#ctx0" brushRef="#br0">15 98 24575,'-5'0'0,"-1"-4"0,5-2 0,7 0 0,2 6 0,-4 2 0,-8 2 0,-3-5 0,0-7 0,5-2 0,4-4 0,5 1 0,2-3 0,4 1 0,0 4-8191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38.582"/>
    </inkml:context>
    <inkml:brush xml:id="br0">
      <inkml:brushProperty name="width" value="0.05" units="cm"/>
      <inkml:brushProperty name="height" value="0.05" units="cm"/>
    </inkml:brush>
  </inkml:definitions>
  <inkml:trace contextRef="#ctx0" brushRef="#br0">419 21 24575,'3'-3'0,"1"1"0,-1 0 0,0 0 0,1 0 0,0 0 0,-1 0 0,1 1 0,0-1 0,7 0 0,-44 31 0,-226 139 0,208-138 0,-50 21-1365,83-42-5461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44.376"/>
    </inkml:context>
    <inkml:brush xml:id="br0">
      <inkml:brushProperty name="width" value="0.05" units="cm"/>
      <inkml:brushProperty name="height" value="0.05" units="cm"/>
    </inkml:brush>
  </inkml:definitions>
  <inkml:trace contextRef="#ctx0" brushRef="#br0">1 1 24575,'8'20'0,"0"-2"0,1 26 0,6 71 0,-9-55 0,80 916 0,-86-819 0,-22 169 0,9-187 0,8 260 0,53-33 0,5 107 0,-56-348 0,-5 0 0,-26 138 0,27-220 0,3 0 0,1-1 0,5 78 0,0-108 0,0-1 0,1 0 0,1 0 0,-1 0 0,2 0 0,9 16 0,41 61 0,-34-56 0,-7-13 120,-14-20-147,0 1 1,0 0-1,0 0 1,0-1-1,0 1 1,0 0-1,0 0 1,0 0-1,0-1 1,0 1-1,0 0 1,1 0-1,-1 0 1,0-1-1,0 1 1,0 0-1,0 0 1,0 0-1,0-1 1,1 1-1,-1 0 1,0 0-1,0 0 1,0 0-1,0 0 0,1-1 1,-1 1-1,0 0 1,0 0-1,0 0 1,1 0-1,-1 0 1,0 0-1,0 0 1,0 0-1,1 0 1,-1 0-1,0 0 1,0 0-1,0 0 1,1 0-1,-1 0 1,0 0-1,0 0 1,1 0-1,-1 0 1,0 0-1,0 0 1,0 0-1,1 0 1,-1 0-1,0 1 0,0-1 1,0 0-1,1 0 1,-4-16-6800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45.201"/>
    </inkml:context>
    <inkml:brush xml:id="br0">
      <inkml:brushProperty name="width" value="0.05" units="cm"/>
      <inkml:brushProperty name="height" value="0.05" units="cm"/>
    </inkml:brush>
  </inkml:definitions>
  <inkml:trace contextRef="#ctx0" brushRef="#br0">238 7 24575,'0'-5'0,"0"4"0,-4 1 0,-3 6 0,-3 6 0,-6 6 0,0 4 0,-1 4 0,-3 1 0,-3 1 0,-1 1 0,-2-5 0,3-2 0,1-5 0,5 0 0,5-4-8191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45.601"/>
    </inkml:context>
    <inkml:brush xml:id="br0">
      <inkml:brushProperty name="width" value="0.05" units="cm"/>
      <inkml:brushProperty name="height" value="0.05" units="cm"/>
    </inkml:brush>
  </inkml:definitions>
  <inkml:trace contextRef="#ctx0" brushRef="#br0">6 0 24575,'-4'0'0,"2"5"0,7 1 0,7 0 0,10 3 0,12 6 0,13 3 0,13 5 0,10 2 0,7 7 0,0 7 0,0 1 0,-7 3 0,-12 5 0,-15-8-8191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3:07:03.761"/>
    </inkml:context>
    <inkml:brush xml:id="br0">
      <inkml:brushProperty name="width" value="0.05" units="cm"/>
      <inkml:brushProperty name="height" value="0.05" units="cm"/>
    </inkml:brush>
  </inkml:definitions>
  <inkml:trace contextRef="#ctx0" brushRef="#br0">11 31 24575,'-1'0'0,"1"0"0,0 0 0,0 0 0,-1 1 0,1-1 0,0 0 0,0 0 0,-1 0 0,1 0 0,0 0 0,-1 0 0,1 0 0,0 0 0,0 0 0,-1 0 0,1 0 0,0 0 0,0 0 0,-1 0 0,1 0 0,0 0 0,-1 0 0,1 0 0,0-1 0,0 1 0,-1 0 0,1 0 0,0 0 0,0 0 0,-1-1 0,1 1 0,0 0 0,0 0 0,0 0 0,0-1 0,-1 1 0,1 0 0,0 0 0,0-1 0,0 1 0,0 0 0,0 0 0,0-1 0,-1 1 0,1 0 0,0 0 0,0-1 0,0 1 0,0 0 0,0-1 0,0 1 0,0 0 0,0 0 0,0-1 0,1 1 0,-1 0 0,0-1 0,0 1 0,0 0 0,0 0 0,0-1 0,0 1 0,1 0 0,0-2 0,0 1 0,0 0 0,0 0 0,0 0 0,0 0 0,0 1 0,0-1 0,0 0 0,1 0 0,-1 1 0,0-1 0,3 0 0,23-3 0,0 0 0,0 2 0,54 4 0,-30-1 0,463 0-1365,-471-1-5461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3:07:04.135"/>
    </inkml:context>
    <inkml:brush xml:id="br0">
      <inkml:brushProperty name="width" value="0.05" units="cm"/>
      <inkml:brushProperty name="height" value="0.05" units="cm"/>
    </inkml:brush>
  </inkml:definitions>
  <inkml:trace contextRef="#ctx0" brushRef="#br0">1 29 24575,'5'0'0,"6"0"0,6 0 0,9 0 0,5 0 0,6 0 0,7 0 0,4-5 0,9-1 0,3 0 0,6 1 0,1 2 0,-2 1 0,-7 1 0,-13 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24.200"/>
    </inkml:context>
    <inkml:brush xml:id="br0">
      <inkml:brushProperty name="width" value="0.05" units="cm"/>
      <inkml:brushProperty name="height" value="0.05" units="cm"/>
    </inkml:brush>
  </inkml:definitions>
  <inkml:trace contextRef="#ctx0" brushRef="#br0">45 0 24575,'0'5'0,"-5"1"0,-1 5 0,0 4 0,-3 0 0,0-7 0,1-9 0,7-5 0,3-6 0,2-1-8191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24.826"/>
    </inkml:context>
    <inkml:brush xml:id="br0">
      <inkml:brushProperty name="width" value="0.05" units="cm"/>
      <inkml:brushProperty name="height" value="0.05" units="cm"/>
    </inkml:brush>
  </inkml:definitions>
  <inkml:trace contextRef="#ctx0" brushRef="#br0">17 677 24575,'0'0'0,"-1"0"0,0 0 0,1 0 0,-1 0 0,0 0 0,1 0 0,-1 0 0,1 1 0,-1-1 0,0 0 0,1 0 0,-1 1 0,1-1 0,-1 0 0,1 1 0,-1-1 0,1 1 0,-1-1 0,1 0 0,-1 1 0,1-1 0,-1 1 0,1-1 0,0 1 0,-1-1 0,1 1 0,-1 1 0,0 20 0,11 24 0,-9-45 0,124 330 0,-114-312 0,-11-19 0,0 1 0,0-1 0,0 0 0,0 0 0,0 0 0,1 0 0,-1 0 0,0 0 0,0 0 0,0 0 0,0 0 0,1 0 0,-1 0 0,0 0 0,0 0 0,0 0 0,0 0 0,0 0 0,1 0 0,-1 0 0,0 0 0,0-1 0,0 1 0,0 0 0,0 0 0,1 0 0,-1 0 0,0 0 0,0 0 0,0 0 0,0 0 0,0-1 0,0 1 0,0 0 0,1 0 0,-1 0 0,0 0 0,0 0 0,0-1 0,0 1 0,0 0 0,0 0 0,0 0 0,0 0 0,0 0 0,0-1 0,0 1 0,0 0 0,0 0 0,0 0 0,0 0 0,0-1 0,-1-39 0,-17-63 0,-35-300 0,51 355 0,2 1 0,1 0 0,3 0 0,2 0 0,2 1 0,21-71 0,-24 104 0,-1 1 0,1-1 0,1 2 0,0-1 0,1 1 0,0 0 0,1 0 0,0 0 0,10-9 0,-14 17 0,-1 0 0,0 0 0,1 0 0,0 1 0,0-1 0,0 1 0,0 0 0,0 0 0,0 0 0,0 1 0,1-1 0,-1 1 0,1 0 0,-1 0 0,1 1 0,-1-1 0,1 1 0,-1 0 0,1 1 0,-1-1 0,1 1 0,0-1 0,-1 1 0,0 1 0,1-1 0,-1 1 0,0-1 0,0 1 0,4 3 0,1 0 0,0 2 0,0-1 0,-1 1 0,0 0 0,-1 1 0,0 0 0,0 0 0,0 0 0,-1 1 0,0 0 0,-1 0 0,0 1 0,-1-1 0,0 1 0,0 0 0,-1 0 0,0 1 0,-1-1 0,2 13 0,-2-5 0,0 1 0,-1 0 0,-1 0 0,-1-1 0,0 1 0,-2 0 0,0-1 0,-1 0 0,-1 0 0,-8 21 0,3-16 0,-2-1 0,0 0 0,-1-1 0,-1 0 0,-2-1 0,-18 20 0,2-8 0,-2 0 0,-52 37 0,82-66 0,-1 0 0,1 0 0,0 0 0,0 1 0,1-1 0,-1 1 0,1 0 0,-4 6 0,7-9 0,-1-1 0,1 1 0,0 0 0,0 0 0,-1 0 0,1-1 0,0 1 0,0 0 0,0 0 0,0 0 0,0 0 0,0 0 0,0-1 0,0 1 0,0 0 0,1 0 0,-1 0 0,0 0 0,0-1 0,1 1 0,0 1 0,0 0 0,1-1 0,-1 1 0,1 0 0,-1-1 0,1 1 0,0-1 0,0 0 0,0 0 0,-1 0 0,1 1 0,4 0 0,88 36-455,1-5 0,128 28 0,-182-51-6371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25.202"/>
    </inkml:context>
    <inkml:brush xml:id="br0">
      <inkml:brushProperty name="width" value="0.05" units="cm"/>
      <inkml:brushProperty name="height" value="0.05" units="cm"/>
    </inkml:brush>
  </inkml:definitions>
  <inkml:trace contextRef="#ctx0" brushRef="#br0">167 121 24575,'-16'-20'0,"12"15"0,1 0 0,-1 0 0,0 1 0,-1-1 0,1 1 0,-10-7 0,13 11 0,-1-1 0,1 0 0,0 1 0,-1-1 0,1 1 0,-1 0 0,1-1 0,-1 1 0,1 0 0,-1 0 0,0 0 0,1 0 0,-1 0 0,1 0 0,-1 1 0,1-1 0,-1 1 0,1-1 0,-1 1 0,1-1 0,0 1 0,-1 0 0,1-1 0,0 1 0,-1 0 0,1 0 0,0 0 0,0 0 0,0 0 0,0 0 0,0 0 0,0 1 0,-1 1 0,-5 6 0,0 2 0,0-1 0,1 1 0,0 0 0,1 0 0,1 0 0,0 1 0,0-1 0,-3 24 0,3-15 0,2 0 0,0 0 0,2 0 0,0 0 0,4 26 0,-4-40 0,1-1 0,0 0 0,0 0 0,0 0 0,1 0 0,0 0 0,0-1 0,0 1 0,0 0 0,1-1 0,0 0 0,0 1 0,0-1 0,0 0 0,5 4 0,-4-5 0,1-1 0,-1 1 0,1-1 0,0 1 0,0-1 0,0-1 0,0 1 0,0-1 0,0 0 0,0 0 0,0 0 0,0-1 0,1 1 0,-1-1 0,6-1 0,-2 0 0,1-1 0,-1 0 0,1 0 0,-1-1 0,0 0 0,0 0 0,0-1 0,0-1 0,-1 1 0,0-1 0,0-1 0,0 1 0,-1-2 0,1 1 0,-1-1 0,-1 0 0,1 0 0,-1 0 0,-1-1 0,1 0 0,-1-1 0,-1 1 0,0-1 0,7-18 0,-7 18 0,-1-1 0,0 0 0,0 0 0,-1-1 0,-1 1 0,0 0 0,0-1 0,-1 1 0,0 0 0,0-1 0,-1 1 0,-1-1 0,0 1 0,0 0 0,-1 0 0,0 0 0,-1 0 0,0 1 0,-1-1 0,0 1 0,0 0 0,-1 1 0,-8-11 0,8 14 9,0 0 1,0 0-1,-1 0 0,1 1 0,-1 0 1,0 1-1,0-1 0,0 1 0,-1 0 0,1 1 1,-1 0-1,-12-2 0,13 3-108,0 0 0,0 0 0,0 1 0,0 0 0,0 0 0,0 1 0,1 0 0,-1 0 0,0 0 0,0 1 0,0 0 0,1 1 0,-1-1 0,-7 6 0,-5 5-6727</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25.568"/>
    </inkml:context>
    <inkml:brush xml:id="br0">
      <inkml:brushProperty name="width" value="0.05" units="cm"/>
      <inkml:brushProperty name="height" value="0.05" units="cm"/>
    </inkml:brush>
  </inkml:definitions>
  <inkml:trace contextRef="#ctx0" brushRef="#br0">53 81 24575,'-1'-6'0,"-1"0"0,1 0 0,-1 0 0,-1 0 0,1 0 0,-1 1 0,0-1 0,0 1 0,-1 0 0,0-1 0,0 2 0,-6-7 0,10 11 0,0 0 0,0-1 0,0 1 0,-1 0 0,1 0 0,0 0 0,0 0 0,0-1 0,-1 1 0,1 0 0,0 0 0,0 0 0,-1 0 0,1 0 0,0 0 0,-1 0 0,1 0 0,0 0 0,0 0 0,-1 0 0,1 0 0,0 0 0,0 0 0,-1 0 0,1 0 0,0 0 0,0 0 0,-1 0 0,1 0 0,0 1 0,0-1 0,-1 0 0,1 0 0,0 0 0,0 0 0,-1 0 0,1 1 0,0-1 0,0 0 0,0 0 0,0 1 0,-1-1 0,1 0 0,0 0 0,0 0 0,0 1 0,0-1 0,0 0 0,0 0 0,0 1 0,0-1 0,0 0 0,0 1 0,0-1 0,-1 0 0,2 0 0,-1 1 0,0-1 0,0 0 0,0 0 0,0 1 0,0-1 0,0 0 0,0 1 0,1 20 0,14 57 0,42 127 0,-25-98 0,-8-8 0,21 61 0,-45-158 0,0-1 0,1 1 0,-1-1 0,1 1 0,-1-1 0,1 1 0,0-1 0,0 0 0,-1 1 0,1-1 0,0 0 0,0 0 0,0 1 0,1-1 0,-1 0 0,0 0 0,0 0 0,1 0 0,-1 0 0,0-1 0,1 1 0,1 0 0,-1-1 0,-1 0 0,0-1 0,1 1 0,-1-1 0,0 1 0,1-1 0,-1 0 0,0 1 0,0-1 0,1 0 0,-1 0 0,0 0 0,0 0 0,0 0 0,0 0 0,0 0 0,0 0 0,-1-1 0,1 1 0,0 0 0,-1 0 0,1-1 0,0-1 0,12-26 0,17-57 0,5-14 0,-31 89 0,2 0 0,-1 1 0,1 0 0,1 0 0,0 1 0,14-16 0,-19 23 0,0-1 0,1 1 0,-1 0 0,0 0 0,1 0 0,0 0 0,-1 0 0,1 1 0,0-1 0,0 1 0,0-1 0,0 1 0,0 0 0,0 1 0,0-1 0,0 0 0,0 1 0,1 0 0,-1-1 0,0 1 0,0 0 0,0 1 0,6 0 0,-4 1 0,-1 0 0,1 1 0,-1-1 0,0 1 0,0 0 0,0 0 0,0 1 0,0-1 0,-1 1 0,0-1 0,1 1 0,-1 0 0,-1 0 0,4 7 0,13 25-49,-1 1 0,16 54 0,-16-43-1169,-8-21-5608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26.019"/>
    </inkml:context>
    <inkml:brush xml:id="br0">
      <inkml:brushProperty name="width" value="0.05" units="cm"/>
      <inkml:brushProperty name="height" value="0.05" units="cm"/>
    </inkml:brush>
  </inkml:definitions>
  <inkml:trace contextRef="#ctx0" brushRef="#br0">225 137 24575,'5'-28'0,"-4"26"0,0 0 0,-1-1 0,1 1 0,0 0 0,-1-1 0,0 1 0,0 0 0,1-1 0,-1 1 0,-1 0 0,1-1 0,0 1 0,0 0 0,-1-1 0,0 1 0,1 0 0,-3-4 0,1 1 0,-1 1 0,0 0 0,0-1 0,0 2 0,0-1 0,-1 0 0,0 0 0,1 1 0,-1 0 0,0 0 0,-1 0 0,1 0 0,-1 1 0,1 0 0,-1 0 0,0 0 0,1 0 0,-1 1 0,0 0 0,0 0 0,0 0 0,0 0 0,0 1 0,-1 0 0,1 0 0,0 0 0,0 1 0,0 0 0,0 0 0,0 0 0,0 0 0,0 1 0,1 0 0,-1 0 0,0 0 0,1 1 0,0-1 0,-1 1 0,1 0 0,0 0 0,1 1 0,-1-1 0,0 1 0,1 0 0,0 0 0,0 0 0,0 0 0,0 1 0,1-1 0,0 1 0,-3 8 0,0 7 0,1 0 0,1 1 0,2-1 0,0 1 0,0 0 0,2-1 0,1 1 0,1 0 0,8 31 0,-10-46 0,1-1 0,0 0 0,0 0 0,1 1 0,0-2 0,-1 1 0,2 0 0,-1 0 0,1-1 0,-1 0 0,1 0 0,0 0 0,1 0 0,-1 0 0,1-1 0,-1 0 0,6 3 0,-6-5 0,-1 1 0,0-1 0,1 0 0,-1 0 0,1 0 0,-1-1 0,1 1 0,-1-1 0,1 0 0,0 0 0,-1 0 0,1 0 0,-1-1 0,1 1 0,-1-1 0,1 0 0,-1 0 0,1 0 0,-1-1 0,0 1 0,0-1 0,0 0 0,0 0 0,0 0 0,0 0 0,0 0 0,3-4 0,4-4 0,-2-1 0,1 0 0,-1-1 0,-1 1 0,0-1 0,0-1 0,-1 1 0,7-25 0,1-12 0,9-53 0,-11 42 0,-12 60 0,0 0 0,0 0 0,-1 0 0,1-1 0,0 1 0,0 0 0,0 0 0,0 0 0,0-1 0,0 1 0,0 0 0,0 0 0,0 0 0,0 0 0,0-1 0,0 1 0,0 0 0,0 0 0,0 0 0,1 0 0,-1-1 0,0 1 0,0 0 0,0 0 0,0 0 0,0 0 0,0-1 0,0 1 0,0 0 0,1 0 0,-1 0 0,0 0 0,0 0 0,0 0 0,0 0 0,0-1 0,1 1 0,-1 0 0,0 0 0,0 0 0,0 0 0,0 0 0,1 0 0,-1 0 0,0 0 0,0 0 0,0 0 0,1 0 0,-1 0 0,0 0 0,0 0 0,0 0 0,0 0 0,1 0 0,-1 0 0,0 0 0,0 0 0,7 15 0,4 23 0,-8-22-98,6 24-324,2 0-1,28 71 1,-29-92-6404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26.568"/>
    </inkml:context>
    <inkml:brush xml:id="br0">
      <inkml:brushProperty name="width" value="0.05" units="cm"/>
      <inkml:brushProperty name="height" value="0.05" units="cm"/>
    </inkml:brush>
  </inkml:definitions>
  <inkml:trace contextRef="#ctx0" brushRef="#br0">93 7 24575,'1'-1'0,"1"0"0,-1 0 0,1 1 0,0-1 0,-1 1 0,1-1 0,0 1 0,-1-1 0,1 1 0,0 0 0,-1 0 0,1 0 0,0 0 0,0 0 0,-1 0 0,1 0 0,0 0 0,-1 1 0,1-1 0,0 1 0,2 1 0,-2-1 0,0 1 0,0-1 0,0 1 0,0 0 0,0 0 0,-1 0 0,1 0 0,-1 0 0,1 0 0,-1 1 0,0-1 0,0 0 0,1 3 0,2 9 0,0 0 0,-1 0 0,-1 0 0,1 17 0,-2-28 0,3 66 0,-9 125 0,-25 71 0,20-182 0,-96 546 0,94-585-1365,0-12-5461</inkml:trace>
  <inkml:trace contextRef="#ctx0" brushRef="#br0" timeOffset="1">421 115 24575,'0'5'0,"0"6"0,0 10 0,0 12 0,0 13 0,0 18 0,0 16 0,4 14 0,2 9 0,0 5 0,-1 4 0,-2 0 0,-1 1 0,-5-6 0,-7-11 0,-7-8 0,0-20-8191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26.532"/>
    </inkml:context>
    <inkml:brush xml:id="br0">
      <inkml:brushProperty name="width" value="0.05" units="cm"/>
      <inkml:brushProperty name="height" value="0.05" units="cm"/>
    </inkml:brush>
  </inkml:definitions>
  <inkml:trace contextRef="#ctx0" brushRef="#br0">0 228 24575,'0'-67'0,"33"132"0,43 150 0,-76-214 0,1 1 0,-1-1 0,1 1 0,-1-1 0,1 0 0,-1 1 0,1-1 0,0 0 0,0 0 0,0 1 0,-1-1 0,1 0 0,0 0 0,0 0 0,1 0 0,-1 0 0,1 1 0,-1-2 0,0-1 0,-1 1 0,1 0 0,-1-1 0,1 1 0,-1-1 0,1 1 0,-1 0 0,1-1 0,-1 1 0,0-1 0,1 1 0,-1-1 0,0 0 0,1 1 0,-1-1 0,0 1 0,0-1 0,1 1 0,-1-1 0,0 0 0,0 1 0,0-1 0,0 0 0,0 0 0,6-58 0,4-109 0,-7 146 0,1 0 0,1-1 0,1 2 0,1-1 0,13-30 0,-17 48 0,-1-1 0,1 1 0,-1-1 0,1 1 0,0 0 0,1 0 0,-1 1 0,1-1 0,0 1 0,-1-1 0,1 1 0,1 0 0,7-4 0,-10 7 0,0-1 0,0 0 0,1 1 0,-1 0 0,0-1 0,0 1 0,1 0 0,-1 0 0,0 0 0,0 0 0,1 1 0,-1-1 0,0 1 0,0-1 0,1 1 0,-1 0 0,0 0 0,0 0 0,0 0 0,0 0 0,0 0 0,0 0 0,-1 1 0,1-1 0,0 1 0,-1 0 0,1-1 0,-1 1 0,1 0 0,-1 0 0,0 0 0,2 3 0,3 5 0,0 0 0,-1 1 0,0-1 0,-1 1 0,-1 0 0,5 18 0,5 72 0,-11-79 0,0 0 0,1 0 0,2 0 0,0-1 0,12 31 0,-16-48 0,0-1 0,1 1 0,0-1 0,0 1 0,0-1 0,0 0 0,1 0 0,-1 0 0,1 0 0,0 0 0,-1-1 0,1 1 0,1-1 0,-1 0 0,0 1 0,0-2 0,1 1 0,-1 0 0,1-1 0,0 1 0,-1-1 0,5 1 0,-1-2 0,-1 0 0,1 0 0,-1-1 0,0 0 0,1 0 0,-1 0 0,0-1 0,0 1 0,0-2 0,0 1 0,0-1 0,9-5 0,30-21 0,-2-1 0,67-61 0,-98 80 0,-7 7-227,0-1-1,0 1 1,0-1-1,-1 0 1,8-11-1,-6 3-6598</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28.506"/>
    </inkml:context>
    <inkml:brush xml:id="br0">
      <inkml:brushProperty name="width" value="0.05" units="cm"/>
      <inkml:brushProperty name="height" value="0.05" units="cm"/>
    </inkml:brush>
  </inkml:definitions>
  <inkml:trace contextRef="#ctx0" brushRef="#br0">256 153 24575,'1'-4'0,"1"1"0,-1-1 0,0 1 0,1 0 0,0 0 0,0 0 0,0 0 0,0 0 0,0 0 0,1 0 0,-1 1 0,1-1 0,0 1 0,0 0 0,5-4 0,6-6 0,-9 7 0,-1-1 0,1 1 0,-1-1 0,-1 1 0,1-1 0,-1 0 0,0 0 0,3-11 0,-5 16 0,-1 0 0,0 0 0,1 0 0,-1 0 0,0 0 0,0 0 0,0 1 0,0-1 0,0 0 0,0 0 0,0 0 0,0 0 0,0 0 0,-1 0 0,1 0 0,0 0 0,0 0 0,-1 0 0,1 0 0,-1 0 0,1 1 0,-1-1 0,1 0 0,-1 0 0,0 0 0,-1 0 0,0 0 0,0 1 0,0-1 0,0 1 0,0-1 0,0 1 0,0 0 0,0 0 0,0 0 0,0 0 0,0 0 0,0 0 0,0 0 0,0 1 0,1-1 0,-1 1 0,-4 1 0,-15 5 0,1 2 0,0 0 0,0 1 0,1 1 0,0 1 0,1 0 0,1 2 0,0 0 0,0 0 0,-27 34 0,35-34 0,0 0 0,1 0 0,1 1 0,0 0 0,1 0 0,0 1 0,2-1 0,0 1 0,0 0 0,2 1 0,0-1 0,0 0 0,2 1 0,0-1 0,1 1 0,1-1 0,0 0 0,1 0 0,6 17 0,-5-19 0,1 0 0,0-1 0,1 0 0,0 0 0,1-1 0,1 1 0,0-2 0,0 1 0,19 19 0,-19-24 0,1 0 0,-1 0 0,1 0 0,1-1 0,-1-1 0,1 0 0,0 0 0,0-1 0,0 0 0,1 0 0,-1-1 0,1-1 0,19 2 0,-12-3-136,1-1-1,-1-1 1,1-1-1,-1 0 1,0-1-1,0-1 1,0-1-1,0-1 0,16-8 1,23-12-6690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28.985"/>
    </inkml:context>
    <inkml:brush xml:id="br0">
      <inkml:brushProperty name="width" value="0.05" units="cm"/>
      <inkml:brushProperty name="height" value="0.05" units="cm"/>
    </inkml:brush>
  </inkml:definitions>
  <inkml:trace contextRef="#ctx0" brushRef="#br0">220 80 24575,'1'0'0,"-1"0"0,1 0 0,0 0 0,0-1 0,-1 1 0,1 0 0,0 0 0,0 0 0,-1-1 0,1 1 0,0 0 0,-1-1 0,1 1 0,0 0 0,-1-1 0,1 1 0,-1-1 0,1 1 0,0-1 0,-1 0 0,1 1 0,-1-1 0,0 1 0,1-1 0,-1 0 0,1 1 0,-1-1 0,0 0 0,0 1 0,1-1 0,-1 0 0,0 0 0,0 1 0,0-1 0,0 0 0,0 0 0,0 1 0,0-1 0,0 0 0,0 0 0,0 1 0,0-1 0,-1 0 0,1 0 0,0 1 0,0-1 0,-1 0 0,1 1 0,-1-2 0,0-1 0,0 0 0,-1 0 0,1 0 0,-1 0 0,1 0 0,-1 0 0,0 0 0,0 1 0,0-1 0,-4-2 0,3 3 0,0-1 0,0 1 0,-1 1 0,1-1 0,-1 0 0,0 1 0,1 0 0,-1 0 0,0 0 0,0 0 0,0 1 0,1-1 0,-1 1 0,0 0 0,0 0 0,0 1 0,0-1 0,-5 2 0,3 0 0,1 0 0,-1 1 0,0-1 0,1 1 0,-1 0 0,1 1 0,0-1 0,0 1 0,1 0 0,-8 9 0,4-4 0,0 0 0,1 1 0,0 0 0,1 0 0,0 0 0,1 1 0,0 0 0,1 0 0,0 1 0,0-1 0,-2 20 0,5-24 0,0-1 0,0 0 0,1 0 0,0 0 0,1 0 0,-1 0 0,1 0 0,0 0 0,1 0 0,-1 0 0,1 0 0,0-1 0,1 1 0,0 0 0,-1-1 0,2 0 0,-1 0 0,0 0 0,1 0 0,0 0 0,0-1 0,1 0 0,-1 0 0,1 0 0,0 0 0,0-1 0,0 1 0,1-1 0,-1-1 0,1 1 0,-1-1 0,1 0 0,0 0 0,0-1 0,0 1 0,0-1 0,0-1 0,0 1 0,0-1 0,7 0 0,-2-1 0,1 0 0,-1 0 0,1-1 0,-1 0 0,0-1 0,0 0 0,0-1 0,0-1 0,0 1 0,-1-2 0,0 1 0,0-1 0,0-1 0,-1 0 0,0 0 0,11-12 0,-9 7 0,-1 0 0,0-1 0,-1 1 0,-1-2 0,0 1 0,-1-1 0,0-1 0,-1 1 0,0-1 0,-1 0 0,4-24 0,-2 18 0,-7 21 0,0-1 0,0 1 0,1 0 0,-1 0 0,0 0 0,0 0 0,0-1 0,0 1 0,1 0 0,-1 0 0,0 0 0,0 0 0,0 0 0,1 0 0,-1-1 0,0 1 0,0 0 0,1 0 0,-1 0 0,0 0 0,0 0 0,1 0 0,-1 0 0,0 0 0,0 0 0,1 0 0,-1 0 0,0 0 0,0 0 0,0 1 0,1-1 0,-1 0 0,0 0 0,0 0 0,1 0 0,-1 0 0,0 0 0,0 0 0,0 1 0,1-1 0,2 4 0,-1-1 0,1 1 0,-1 0 0,1 0 0,-1 1 0,2 6 0,12 28-94,-6-13-224,1 1 0,1-2 1,17 26-1,-9-24-6508</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29.343"/>
    </inkml:context>
    <inkml:brush xml:id="br0">
      <inkml:brushProperty name="width" value="0.05" units="cm"/>
      <inkml:brushProperty name="height" value="0.05" units="cm"/>
    </inkml:brush>
  </inkml:definitions>
  <inkml:trace contextRef="#ctx0" brushRef="#br0">23 193 24575,'0'-2'0,"-1"0"0,1 0 0,-1 0 0,0-1 0,0 1 0,0 0 0,0 0 0,0 0 0,0 0 0,-3-3 0,3 4 0,0 0 0,0 0 0,0 0 0,0-1 0,0 1 0,1 0 0,-1 0 0,0-1 0,1 1 0,-1 0 0,1-1 0,0 1 0,-1 0 0,1-1 0,0 1 0,0 0 0,0-1 0,0 1 0,0-1 0,0-2 0,3 5 0,-1-1 0,0 1 0,1 0 0,-1 0 0,0 0 0,0 0 0,0 1 0,0-1 0,1 1 0,2 2 0,-3-2 0,24 16 0,85 65 0,-99-73 0,-1 1 0,0 0 0,0 1 0,-1 0 0,0 0 0,12 23 0,-20-30 0,0 0 0,0 0 0,-1 0 0,1 0 0,-1 1 0,0 5 0,0-11 0,-1 1 0,0 0 0,0-1 0,0 1 0,0 0 0,0-1 0,0 1 0,0 0 0,0-1 0,0 1 0,0 0 0,0 0 0,0-1 0,0 1 0,0 0 0,-1-1 0,1 1 0,0-1 0,0 1 0,-1 0 0,1-1 0,0 1 0,-1-1 0,1 1 0,-1-1 0,1 1 0,-1-1 0,1 1 0,-1-1 0,1 1 0,-1-1 0,0 0 0,1 1 0,-1-1 0,1 0 0,-1 1 0,0-1 0,1 0 0,-1 0 0,0 0 0,1 0 0,-1 0 0,0 1 0,1-1 0,-1 0 0,0-1 0,0 1 0,1 0 0,-1 0 0,0 0 0,1 0 0,-1 0 0,0-1 0,1 1 0,-1 0 0,1-1 0,-2 0 0,-3-1 0,0-1 0,1 0 0,-1-1 0,1 1 0,-1-1 0,1 0 0,0 0 0,1 0 0,-1 0 0,1-1 0,0 1 0,0-1 0,0 0 0,1 0 0,-1 0 0,1 0 0,-2-8 0,1 2 0,0-1 0,0 1 0,1-1 0,1 1 0,0-1 0,0 0 0,2-17 0,1 17-59,1 0 0,0 1-1,1-1 1,0 1-1,0 0 1,2 0 0,-1 1-1,1-1 1,1 1 0,0 0-1,0 1 1,1 0 0,0 0-1,0 0 1,1 1-1,0 1 1,1-1 0,0 2-1,0-1 1,0 1 0,1 1-1,20-8 1,-4 4-6767</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0.015"/>
    </inkml:context>
    <inkml:brush xml:id="br0">
      <inkml:brushProperty name="width" value="0.05" units="cm"/>
      <inkml:brushProperty name="height" value="0.05" units="cm"/>
    </inkml:brush>
  </inkml:definitions>
  <inkml:trace contextRef="#ctx0" brushRef="#br0">10 174 24575,'0'1'0,"0"-1"0,-1 0 0,1 0 0,0 0 0,-1 0 0,1 0 0,0 0 0,-1 0 0,1 0 0,0-1 0,-1 1 0,1 0 0,0 0 0,-1 0 0,1 0 0,0 0 0,-1 0 0,1-1 0,0 1 0,0 0 0,-1 0 0,1 0 0,0-1 0,0 1 0,-1 0 0,1-1 0,0 1 0,0 0 0,-1 0 0,1-1 0,0 1 0,0 0 0,0-1 0,0 1 0,0 0 0,0-1 0,0 1 0,0 0 0,-1-1 0,1 0 0,1 1 0,-1 0 0,1 0 0,-1 0 0,1-1 0,-1 1 0,0 0 0,1 0 0,-1 0 0,1 0 0,-1 0 0,1 0 0,-1 0 0,1 0 0,-1 0 0,1 0 0,-1 0 0,1 0 0,-1 0 0,0 0 0,1 0 0,-1 1 0,1-1 0,-1 0 0,1 0 0,-1 0 0,0 1 0,1-1 0,-1 0 0,0 1 0,1-1 0,-1 0 0,0 1 0,1-1 0,-1 0 0,0 1 0,1-1 0,-1 0 0,0 1 0,0 0 0,35 34 0,-3 1 0,-1 2 0,51 82 0,-81-118 0,14 26 0,-15-28 0,1 1 0,-1 0 0,1 0 0,-1 0 0,0 0 0,1 0 0,-1-1 0,0 1 0,0 0 0,0 0 0,1 0 0,-1 0 0,0 0 0,0 0 0,-1 0 0,1 0 0,0 0 0,0 0 0,0 0 0,0 0 0,-1 0 0,1-1 0,-1 1 0,1 0 0,0 0 0,-2 1 0,1-2 0,1 0 0,-1 0 0,0 0 0,1 0 0,-1 0 0,0 0 0,1 0 0,-1 0 0,0 0 0,1 0 0,-1-1 0,1 1 0,-1 0 0,0 0 0,1-1 0,-1 1 0,1-1 0,-1 1 0,1 0 0,-1-1 0,1 1 0,-1-1 0,1 1 0,-1-1 0,1 1 0,0-1 0,-1 0 0,1 1 0,0-1 0,-1 0 0,-11-21 0,5 7 0,0-1 0,2-1 0,0 1 0,1-1 0,1 0 0,0 0 0,1 0 0,1-28 0,1 24 0,2-1 0,0 1 0,1 0 0,1 0 0,2 0 0,10-30 0,-15 47 0,1 1 0,-1 0 0,1 0 0,0 0 0,0-1 0,0 2 0,0-1 0,0 0 0,0 0 0,1 1 0,0-1 0,-1 1 0,1 0 0,0 0 0,6-4 0,-6 6 0,-1-1 0,0 0 0,1 1 0,-1 0 0,0-1 0,1 1 0,-1 0 0,1 0 0,-1 1 0,0-1 0,1 0 0,-1 1 0,0-1 0,1 1 0,-1 0 0,0 0 0,0 0 0,0 0 0,1 0 0,-1 0 0,0 1 0,-1-1 0,1 1 0,3 2 0,7 10 0,0 0 0,-1 1 0,0 0 0,-1 1 0,-1 0 0,0 0 0,-1 1 0,-1 0 0,9 36 0,-9-6 0,-3-21 0,-4-52 0,0 8 0,1 0 0,1 0 0,0 0 0,1 0 0,1 1 0,7-20 0,-8 27 0,1 0 0,0 1 0,0 0 0,1 0 0,1 0 0,-1 0 0,1 1 0,1 0 0,0 0 0,0 1 0,0 0 0,11-8 0,-16 13 0,1 1 0,-1-1 0,1 1 0,0-1 0,0 1 0,0 0 0,0 0 0,0 0 0,0 1 0,0-1 0,0 1 0,0 0 0,0-1 0,0 1 0,1 1 0,-1-1 0,0 0 0,0 1 0,0-1 0,0 1 0,0 0 0,0 0 0,0 1 0,-1-1 0,1 0 0,0 1 0,0 0 0,-1-1 0,1 1 0,-1 0 0,0 0 0,0 1 0,1-1 0,1 3 0,5 6 0,-1 0 0,0 0 0,0 1 0,-1 0 0,-1 0 0,7 18 0,57 159-1365,-60-165-5461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0.452"/>
    </inkml:context>
    <inkml:brush xml:id="br0">
      <inkml:brushProperty name="width" value="0.05" units="cm"/>
      <inkml:brushProperty name="height" value="0.05" units="cm"/>
    </inkml:brush>
  </inkml:definitions>
  <inkml:trace contextRef="#ctx0" brushRef="#br0">249 107 24575,'0'-5'0,"0"0"0,0 1 0,-1-1 0,0 1 0,0 0 0,0-1 0,-1 1 0,1 0 0,-1 0 0,0 0 0,0 0 0,-1 0 0,1 0 0,-1 0 0,0 1 0,0-1 0,0 1 0,0 0 0,0 0 0,-1 0 0,0 0 0,1 1 0,-1-1 0,0 1 0,-8-3 0,8 3 0,-1 1 0,0-1 0,0 1 0,1 0 0,-1 0 0,0 1 0,0-1 0,0 1 0,0 0 0,0 0 0,0 1 0,0 0 0,0 0 0,0 0 0,1 0 0,-1 1 0,0-1 0,1 1 0,-1 0 0,1 1 0,0-1 0,-1 1 0,-4 4 0,3-1 0,0 1 0,0 0 0,0 0 0,1 1 0,0 0 0,1 0 0,0 0 0,0 0 0,0 1 0,1-1 0,0 1 0,1 0 0,0 0 0,1 0 0,-1 0 0,2 0 0,-1 0 0,1 0 0,2 12 0,-1-10 0,0 0 0,1 0 0,0-1 0,1 1 0,0 0 0,1-1 0,0 1 0,1-1 0,0-1 0,0 1 0,1 0 0,0-1 0,1-1 0,0 1 0,14 12 0,-19-18 0,1-1 0,1 0 0,-1 0 0,0 0 0,0 0 0,1-1 0,-1 1 0,1-1 0,-1 0 0,1 0 0,0 0 0,-1 0 0,1 0 0,0-1 0,0 0 0,-1 0 0,1 0 0,0 0 0,0-1 0,-1 1 0,1-1 0,0 0 0,-1 0 0,1-1 0,-1 1 0,1-1 0,-1 1 0,1-1 0,-1 0 0,0 0 0,0-1 0,0 1 0,4-5 0,3-2 0,-1-1 0,-1 1 0,0-2 0,0 1 0,0-1 0,-2 0 0,1-1 0,7-20 0,-8 14 0,0 0 0,4-28 0,-9 38 0,0 1 0,0-1 0,0 1 0,-1-1 0,0 1 0,-1-1 0,0 1 0,-3-15 0,4 21 0,0 1 0,0 0 0,0 0 0,0-1 0,0 1 0,0 0 0,-1-1 0,1 1 0,0 0 0,0 0 0,0-1 0,0 1 0,0 0 0,0 0 0,0-1 0,-1 1 0,1 0 0,0 0 0,0-1 0,0 1 0,-1 0 0,1 0 0,0 0 0,0-1 0,0 1 0,-1 0 0,1 0 0,0 0 0,0 0 0,-1 0 0,1-1 0,0 1 0,-1 0 0,1 0 0,0 0 0,0 0 0,-1 0 0,1 0 0,0 0 0,-1 0 0,1 0 0,-7 13 0,-1 20 0,7-19 17,1 1 0,0-1 1,1 1-1,0-1 0,1 1 0,6 21 0,-5-26-166,0 0 1,1 0-1,0 0 1,1 0-1,0-1 1,0 1-1,1-1 1,0-1-1,12 14 1,-4-10-6678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0.858"/>
    </inkml:context>
    <inkml:brush xml:id="br0">
      <inkml:brushProperty name="width" value="0.05" units="cm"/>
      <inkml:brushProperty name="height" value="0.05" units="cm"/>
    </inkml:brush>
  </inkml:definitions>
  <inkml:trace contextRef="#ctx0" brushRef="#br0">1 107 24575,'0'-2'0,"-1"-7"0,1 0 0,1 0 0,0 0 0,3-12 0,-4 20 0,0 0 0,0 1 0,1-1 0,-1 0 0,0 1 0,0-1 0,1 1 0,-1-1 0,0 1 0,1-1 0,-1 0 0,0 1 0,1-1 0,-1 1 0,1 0 0,-1-1 0,1 1 0,-1-1 0,1 1 0,-1 0 0,1-1 0,0 1 0,-1 0 0,1 0 0,-1-1 0,1 1 0,1 0 0,-1 0 0,1 1 0,0-1 0,-1 1 0,1 0 0,0 0 0,-1 0 0,1 0 0,-1 0 0,0 0 0,1 0 0,-1 0 0,0 0 0,1 1 0,-1-1 0,2 3 0,8 12 0,0 0 0,0 1 0,-2 0 0,0 1 0,-1 0 0,-1 0 0,0 1 0,-2 0 0,0 0 0,-1 0 0,2 31 0,-14-8 0,-3-24 0,11-17 0,-1-1 0,1 0 0,0 1 0,-1-1 0,1 0 0,-1 1 0,1-1 0,-1 0 0,1 0 0,-1 0 0,1 1 0,-1-1 0,0 0 0,1 0 0,-1 0 0,1 0 0,-1 0 0,1 0 0,-1 0 0,1 0 0,-1 0 0,1 0 0,-1 0 0,0-1 0,1 1 0,-1 0 0,1 0 0,-1 0 0,0-1 0,-1-1 0,1 1 0,-1-1 0,1 1 0,0-1 0,-1 0 0,1 1 0,0-1 0,0 0 0,0 0 0,0 0 0,1 0 0,-1 0 0,0 0 0,1 0 0,-1 0 0,1 0 0,0 0 0,0 0 0,0-3 0,1-42 0,3 27 0,0-1 0,0 1 0,2 0 0,1 0 0,9-20 0,-10 28 0,-1 1 0,2 0 0,-1 0 0,1 1 0,1 0 0,0 0 0,0 1 0,1 0 0,17-13 0,-24 20 0,1 0 0,-1 0 0,1 0 0,-1 1 0,1-1 0,0 1 0,0 0 0,0 0 0,0 0 0,0 0 0,0 0 0,0 1 0,0 0 0,0-1 0,0 1 0,0 0 0,0 0 0,1 1 0,3 0 0,-4 0 0,0 0 0,0 1 0,0 0 0,-1-1 0,1 1 0,0 0 0,-1 0 0,1 0 0,-1 1 0,0-1 0,1 1 0,-1-1 0,0 1 0,-1 0 0,3 3 0,2 8 0,0-1 0,-1 1 0,0 0 0,-1 0 0,-1 1 0,3 27 0,-3 92-1365,-4-109-5461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1.203"/>
    </inkml:context>
    <inkml:brush xml:id="br0">
      <inkml:brushProperty name="width" value="0.05" units="cm"/>
      <inkml:brushProperty name="height" value="0.05" units="cm"/>
    </inkml:brush>
  </inkml:definitions>
  <inkml:trace contextRef="#ctx0" brushRef="#br0">0 127 24575,'1'-1'0,"-1"1"0,0-1 0,0 1 0,1 0 0,-1-1 0,0 1 0,1 0 0,-1 0 0,0-1 0,1 1 0,-1 0 0,0 0 0,1-1 0,-1 1 0,1 0 0,-1 0 0,0 0 0,1 0 0,-1 0 0,1 0 0,-1 0 0,1 0 0,-1 0 0,1 0 0,-1 0 0,0 0 0,1 0 0,-1 0 0,1 0 0,-1 0 0,1 0 0,-1 0 0,1 1 0,7 14 0,-2 25 0,-6-40 0,1 11 0,1-1 0,0 1 0,0-1 0,1 0 0,0 0 0,1 0 0,0 0 0,1-1 0,0 1 0,0-1 0,1 0 0,0-1 0,1 1 0,-1-1 0,2-1 0,-1 1 0,1-1 0,0 0 0,1-1 0,0 0 0,0-1 0,0 1 0,14 5 0,-20-10 0,1 1 0,-1-1 0,0 0 0,0 0 0,1 0 0,-1 0 0,0-1 0,1 1 0,-1-1 0,1 0 0,-1 0 0,1 0 0,-1 0 0,0-1 0,1 1 0,-1-1 0,0 0 0,6-2 0,-5 1 0,0-1 0,0 1 0,-1-1 0,1 0 0,-1 0 0,1-1 0,-1 1 0,0 0 0,0-1 0,0 0 0,-1 0 0,3-5 0,2-4 0,-1-1 0,-1 0 0,0-1 0,-1 1 0,-1-1 0,0 0 0,1-21 0,-3 18 0,2-69 0,-3 80 0,0 1 0,-1-1 0,0 0 0,0 1 0,-1 0 0,0-1 0,0 1 0,0 0 0,-1 0 0,-4-8 0,-9-1-1365,-1 9-5461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1.542"/>
    </inkml:context>
    <inkml:brush xml:id="br0">
      <inkml:brushProperty name="width" value="0.05" units="cm"/>
      <inkml:brushProperty name="height" value="0.05" units="cm"/>
    </inkml:brush>
  </inkml:definitions>
  <inkml:trace contextRef="#ctx0" brushRef="#br0">0 1 24575,'5'4'0,"1"7"0,0 6 0,-1-1-8191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8.608"/>
    </inkml:context>
    <inkml:brush xml:id="br0">
      <inkml:brushProperty name="width" value="0.05" units="cm"/>
      <inkml:brushProperty name="height" value="0.05" units="cm"/>
    </inkml:brush>
  </inkml:definitions>
  <inkml:trace contextRef="#ctx0" brushRef="#br0">244 486 24575,'0'1'0,"0"-1"0,1 0 0,-1 0 0,0 0 0,1 0 0,-1 0 0,1 0 0,-1 0 0,0 0 0,1 0 0,-1 0 0,0 0 0,1 0 0,-1 0 0,0-1 0,1 1 0,-1 0 0,0 0 0,1 0 0,-1 0 0,0-1 0,1 1 0,-1 0 0,0 0 0,1-1 0,-1 1 0,0 0 0,0 0 0,0-1 0,1 1 0,-1 0 0,0-1 0,0 1 0,0 0 0,0-1 0,1 1 0,-1 0 0,0-1 0,0 1 0,0 0 0,0-1 0,0 1 0,0-1 0,0 1 0,0 0 0,0-1 0,0 1 0,0 0 0,0-1 0,0 1 0,-1 0 0,1-1 0,0 1 0,0 0 0,0-1 0,0 1 0,-1 0 0,1-1 0,0 1 0,-1-1 0,-16-17 0,5 11 0,0 1 0,0 1 0,-1 0 0,1 1 0,-1 0 0,-1 1 0,1 0 0,0 1 0,-22 0 0,31 2 0,1 1 0,-1 0 0,0 0 0,1 1 0,-1-1 0,1 1 0,-1 0 0,1 0 0,0 0 0,-1 0 0,1 0 0,0 1 0,1-1 0,-1 1 0,0 0 0,1 0 0,0 0 0,-1 0 0,1 0 0,0 1 0,1-1 0,-1 1 0,1-1 0,-1 1 0,-1 7 0,0 0 0,0 0 0,1 1 0,0 0 0,1-1 0,0 1 0,0 0 0,3 18 0,-1-25 0,-1 1 0,1-1 0,1 1 0,-1-1 0,1 0 0,0 0 0,0 0 0,0 0 0,1 0 0,0 0 0,0-1 0,0 1 0,0-1 0,1 0 0,0 0 0,0 0 0,0 0 0,0-1 0,7 4 0,-5-3 0,0-2 0,1 1 0,-1-1 0,1 0 0,-1 0 0,1 0 0,0-1 0,0 0 0,0-1 0,0 1 0,0-1 0,0-1 0,-1 1 0,1-1 0,9-3 0,-4 1 0,0-1 0,0-1 0,0 0 0,0 0 0,-1-1 0,0-1 0,0 0 0,-1 0 0,1-1 0,-2-1 0,1 1 0,-1-2 0,12-14 0,-9 7 0,0 0 0,-1 0 0,-1-1 0,-1-1 0,0 0 0,-1 0 0,9-35 0,-16 48 0,0-1 0,0 0 0,0 0 0,-1 0 0,0 0 0,0 0 0,-1 0 0,0 0 0,-3-13 0,3 17 0,1 1 0,-1 0 0,0 0 0,0 0 0,0 0 0,0 0 0,0 0 0,0 0 0,0 1 0,-1-1 0,1 0 0,-1 1 0,1-1 0,-1 1 0,0-1 0,0 1 0,1 0 0,-1 0 0,0 0 0,0 0 0,0 0 0,0 0 0,0 0 0,0 1 0,-1-1 0,1 1 0,0-1 0,0 1 0,0 0 0,-1 0 0,1 0 0,0 0 0,0 0 0,0 1 0,-3 0 0,2 0 0,0-1 0,0 2 0,-1-1 0,1 0 0,0 1 0,1-1 0,-1 1 0,0 0 0,0 0 0,1 0 0,-1 0 0,1 0 0,0 1 0,-1-1 0,1 1 0,0-1 0,1 1 0,-1 0 0,0 0 0,1 0 0,0 0 0,-1 0 0,1 0 0,0 0 0,1 0 0,-2 5 0,1-3 0,1 0 0,0 0 0,-1-1 0,1 1 0,1 0 0,-1 0 0,1-1 0,0 1 0,0 0 0,0-1 0,0 1 0,1-1 0,0 1 0,0-1 0,0 0 0,1 0 0,-1 0 0,4 4 0,0-2 0,0 0 0,0-1 0,0 1 0,0-2 0,1 1 0,0-1 0,0 0 0,0 0 0,0-1 0,1 1 0,-1-2 0,1 1 0,11 1 0,-7-2 0,0-1 0,0-1 0,0 0 0,0 0 0,0-1 0,-1-1 0,1 0 0,16-5 0,-4-1 0,-1-2 0,0 0 0,0-1 0,-1-1 0,0-2 0,-1 0 0,-1-1 0,19-18 0,-25 20 0,-1-1 0,-1 0 0,-1-1 0,0 0 0,-1-1 0,15-30 0,-20 35 0,0 0 0,-1-1 0,0 0 0,-1 0 0,0 0 0,-1 0 0,0 0 0,-1 0 0,0-1 0,-1 1 0,-2-16 0,1 22 0,-1 1 0,1-1 0,-1 1 0,0-1 0,-1 1 0,1 0 0,-1 0 0,0 0 0,0 0 0,-5-5 0,6 8 0,1 1 0,0-1 0,-1 1 0,1-1 0,-1 1 0,1 0 0,-1 0 0,0 0 0,0-1 0,0 1 0,1 1 0,-1-1 0,0 0 0,0 0 0,0 1 0,0-1 0,0 1 0,0 0 0,0 0 0,0-1 0,-1 1 0,1 0 0,0 1 0,0-1 0,0 0 0,0 1 0,0-1 0,0 1 0,0-1 0,0 1 0,-2 2 0,-3 1 0,1 1 0,0 0 0,0 0 0,0 1 0,1-1 0,0 1 0,0 1 0,1-1 0,-1 1 0,1-1 0,1 1 0,-1 1 0,-2 7 0,-3 12 0,1-1 0,-7 38 0,8-19 0,3 0 0,1 0 0,2 0 0,2 1 0,11 71 0,60 223 0,-61-295 0,27 98 0,20 86 0,-49-183 0,-2 0 0,1 91 0,-7-133 0,-1-1 0,-1 0 0,1 0 0,0 0 0,-1 1 0,1-1 0,-1 0 0,0 0 0,0 0 0,0 0 0,-1 0 0,1 0 0,-1-1 0,1 1 0,-4 4 0,3-6 0,1 0 0,-1 0 0,0 0 0,1 0 0,-1 0 0,0-1 0,0 1 0,0 0 0,0-1 0,0 1 0,0-1 0,1 0 0,-1 0 0,0 0 0,0 0 0,0 0 0,0 0 0,0 0 0,0-1 0,0 1 0,0-1 0,0 1 0,0-1 0,1 0 0,-4-1 0,-4-2 0,0-1 0,0-1 0,0 1 0,0-2 0,1 1 0,0-1 0,0 0 0,1-1 0,0 0 0,0 0 0,1 0 0,-7-11 0,-2-7 0,2 0 0,0-1 0,-10-31 0,18 44 0,0 0 0,1-1 0,1 0 0,1 0 0,0 0 0,1 0 0,0 0 0,1 0 0,1 0 0,0 0 0,5-22 0,-2 24 0,0 0 0,1 0 0,0 1 0,1 0 0,0 0 0,1 1 0,0-1 0,1 2 0,0-1 0,1 1 0,0 0 0,0 1 0,14-11 0,-3 6 41,1 0 0,28-14 0,11-5-1529,-34 15-5338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26.955"/>
    </inkml:context>
    <inkml:brush xml:id="br0">
      <inkml:brushProperty name="width" value="0.05" units="cm"/>
      <inkml:brushProperty name="height" value="0.05" units="cm"/>
    </inkml:brush>
  </inkml:definitions>
  <inkml:trace contextRef="#ctx0" brushRef="#br0">11 141 24575,'-11'-2'0,"12"-2"0,23-6 0,59-11 0,1 4 0,87-6 0,-114 16 0,655-45-1585,6 48-215,820 85 186,-1433-68-1578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8.968"/>
    </inkml:context>
    <inkml:brush xml:id="br0">
      <inkml:brushProperty name="width" value="0.05" units="cm"/>
      <inkml:brushProperty name="height" value="0.05" units="cm"/>
    </inkml:brush>
  </inkml:definitions>
  <inkml:trace contextRef="#ctx0" brushRef="#br0">69 28 24575,'-5'-4'0,"-6"-3"0,-5-3 0,-1 4 0,3 7 0,9 14 0,9 8 0,4 10 0,6 8 0,4 7 0,5 9 0,2 4 0,2 1 0,-3 0 0,-2-3 0,-4-5 0,-5-4 0,-6-9-8191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9.444"/>
    </inkml:context>
    <inkml:brush xml:id="br0">
      <inkml:brushProperty name="width" value="0.05" units="cm"/>
      <inkml:brushProperty name="height" value="0.05" units="cm"/>
    </inkml:brush>
  </inkml:definitions>
  <inkml:trace contextRef="#ctx0" brushRef="#br0">20 399 24575,'0'-5'0,"-1"-1"0,0 1 0,0 0 0,0 0 0,-1 0 0,-2-7 0,2 8 0,0 0 0,1 0 0,0 0 0,0 0 0,0 0 0,0 0 0,1 0 0,-1 0 0,1-1 0,0 1 0,1-9 0,0 10 0,0 0 0,1-1 0,-1 1 0,1 0 0,0 0 0,0 0 0,0 0 0,0 0 0,0 0 0,0 1 0,1-1 0,0 1 0,-1 0 0,1-1 0,0 1 0,0 0 0,0 1 0,0-1 0,0 0 0,1 1 0,-1 0 0,0 0 0,1 0 0,4-1 0,11-1 0,-1 0 0,0 1 0,28 1 0,-30 1 0,124-4 0,262-42 0,-399 46 0,9-2 0,0-1 0,0 0 0,0-1 0,22-9 0,-33 12 0,1 1 0,0-1 0,-1 0 0,1 0 0,-1 0 0,1 0 0,-1 0 0,1-1 0,-1 1 0,0 0 0,0-1 0,0 1 0,0-1 0,0 1 0,0-1 0,0 1 0,0-1 0,0 0 0,-1 1 0,1-1 0,-1 0 0,1 0 0,-1 1 0,1-1 0,-1 0 0,0 0 0,0 0 0,0 0 0,0 1 0,-1-1 0,1 0 0,0 0 0,-1 0 0,1 1 0,-1-1 0,0 0 0,1 1 0,-1-1 0,0 0 0,0 1 0,0-1 0,-2-1 0,-2-4 0,0-1 0,-1 1 0,0 1 0,0-1 0,-1 1 0,0 0 0,0 0 0,0 1 0,-1 0 0,0 1 0,0-1 0,-12-4 0,16 8 0,0-1 0,0 1 0,0 0 0,0 0 0,0 0 0,0 1 0,0 0 0,0-1 0,0 1 0,0 1 0,0-1 0,0 1 0,0-1 0,0 1 0,0 0 0,0 0 0,0 1 0,1-1 0,-1 1 0,0 0 0,1 0 0,-1 0 0,1 1 0,0-1 0,0 1 0,0-1 0,0 1 0,0 0 0,-3 5 0,0 1 0,0 1 0,1 0 0,0 0 0,0 1 0,1-1 0,1 1 0,0 0 0,0 0 0,1 0 0,0 1 0,1-1 0,0 0 0,2 23 0,0-25 0,0 1 0,1-1 0,-1 1 0,2-1 0,0 1 0,0-1 0,0 0 0,1 0 0,0-1 0,1 1 0,0-1 0,0 0 0,1 0 0,0 0 0,1-1 0,11 11 0,-15-16 0,0 1 0,0-1 0,0 0 0,0 1 0,0-2 0,0 1 0,1 0 0,-1-1 0,0 1 0,1-1 0,0 0 0,-1 0 0,1 0 0,0-1 0,-1 1 0,1-1 0,0 0 0,0 0 0,-1 0 0,1-1 0,0 1 0,-1-1 0,1 0 0,0 0 0,-1 0 0,1-1 0,-1 1 0,1-1 0,-1 0 0,0 1 0,0-2 0,0 1 0,0 0 0,0-1 0,4-4 0,1-3 0,0 1 0,-1-2 0,0 1 0,0-1 0,-2 0 0,1 0 0,-1 0 0,-1-1 0,5-19 0,12-43 0,-18 74 0,0 11 0,2 22 0,-2-15 0,0-2-98,2 9 213,14 44 1,-17-63-241,0 0 0,1 1 0,0-1 0,0 0 1,1-1-1,0 1 0,0 0 0,0-1 0,0 0 1,1 0-1,9 7 0,5 0-6701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9.877"/>
    </inkml:context>
    <inkml:brush xml:id="br0">
      <inkml:brushProperty name="width" value="0.05" units="cm"/>
      <inkml:brushProperty name="height" value="0.05" units="cm"/>
    </inkml:brush>
  </inkml:definitions>
  <inkml:trace contextRef="#ctx0" brushRef="#br0">32 250 24575,'-2'-42'0,"-13"-74"0,7 68 0,6 37 0,-2-15 0,4 20 0,3 12 0,32 89 0,29 128 0,-59-200 0,-1 0 0,2 43 0,-6-78 0,2 0 0,0 0 0,0 0 0,1 1 0,0 0 0,1-1 0,7-12 0,-10 21 0,1 0 0,-1 0 0,1 0 0,0 1 0,0-1 0,0 1 0,0-1 0,0 1 0,0 0 0,1 0 0,-1 0 0,1 0 0,0 0 0,-1 0 0,4-1 0,-3 3 0,-1 0 0,1-1 0,-1 1 0,1 0 0,-1 0 0,0 0 0,1 1 0,-1-1 0,1 0 0,-1 1 0,0 0 0,1-1 0,-1 1 0,0 0 0,1 0 0,-1 1 0,0-1 0,0 0 0,0 1 0,0-1 0,0 1 0,-1-1 0,3 4 0,3 3 0,0 0 0,0 1 0,-1-1 0,0 2 0,-1-1 0,0 1 0,0-1 0,-1 1 0,0 1 0,-1-1 0,0 0 0,-1 1 0,0 0 0,0-1 0,-1 17 0,-1-21 0,0 1 0,0-1 0,-1 0 0,0 0 0,0 0 0,-1-1 0,0 1 0,0 0 0,0 0 0,0-1 0,-1 1 0,-5 8 0,5-11 0,-1 1 0,1-1 0,0 0 0,-1 0 0,1 0 0,-1 0 0,0-1 0,0 0 0,0 1 0,0-2 0,-1 1 0,1 0 0,0-1 0,-1 1 0,1-1 0,-1-1 0,1 1 0,-8 0 0,8-1-62,-1-1 0,1 1 0,-1-1 0,0 0 0,1 0 0,0 0 0,-1-1 0,1 1 0,0-1 0,0 0 0,0 0 0,0-1-1,0 1 1,0-1 0,0 0 0,1 0 0,0 0 0,-1 0 0,1-1 0,0 1 0,-4-8 0,-6-11-6764</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0.318"/>
    </inkml:context>
    <inkml:brush xml:id="br0">
      <inkml:brushProperty name="width" value="0.05" units="cm"/>
      <inkml:brushProperty name="height" value="0.05" units="cm"/>
    </inkml:brush>
  </inkml:definitions>
  <inkml:trace contextRef="#ctx0" brushRef="#br0">0 12 24575,'5'-4'0,"6"-3"0,1 6 0,-2 7 0,-2 8 0,-2 5 0,-3 5 0,-1 7 0,3 3 0,1 5 0,-1 6 0,-1-1 0,-1 1 0,-1-1 0,3-5 0,2-3 0,-2-4 0,0-7-8191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0.642"/>
    </inkml:context>
    <inkml:brush xml:id="br0">
      <inkml:brushProperty name="width" value="0.05" units="cm"/>
      <inkml:brushProperty name="height" value="0.05" units="cm"/>
    </inkml:brush>
  </inkml:definitions>
  <inkml:trace contextRef="#ctx0" brushRef="#br0">6 238 24575,'1'0'0,"-1"0"0,1 0 0,-1-1 0,0 1 0,0 0 0,1 0 0,-1 0 0,0-1 0,1 1 0,-1 0 0,0-1 0,0 1 0,1 0 0,-1 0 0,0-1 0,0 1 0,0 0 0,0-1 0,1 1 0,-1 0 0,0-1 0,0 1 0,0 0 0,0-1 0,0 1 0,0-1 0,0 1 0,0 0 0,0-1 0,0 1 0,0 0 0,0-1 0,0 1 0,0 0 0,0-1 0,-1 1 0,1 0 0,0-1 0,0 1 0,0 0 0,0-1 0,-1 1 0,1 0 0,0-1 0,0 1 0,-1 0 0,1 0 0,0-1 0,-1 1 0,1 0 0,0 0 0,0 0 0,-1-1 0,1 1 0,0 0 0,-1 0 0,1 0 0,-1 0 0,1 0 0,0 0 0,-1 0 0,1 0 0,0 0 0,-1 0 0,1 0 0,0 0 0,-1 0 0,1 0 0,-1 0 0,23-19 0,-10 14 0,0 0 0,0 1 0,0 0 0,14-2 0,-9 2 0,35-12 0,-48 14 0,0 0 0,-1 0 0,1 0 0,0 0 0,-1 0 0,1-1 0,-1 0 0,0 1 0,0-1 0,0 0 0,0-1 0,-1 1 0,4-6 0,-4 6 0,-1 0 0,0 1 0,0-2 0,0 1 0,0 0 0,0 0 0,-1 0 0,0 0 0,1 0 0,-1-1 0,0 1 0,-1 0 0,1 0 0,0 0 0,-1-1 0,0 1 0,0 0 0,0 0 0,0 0 0,0 0 0,0 0 0,-1 0 0,0 1 0,1-1 0,-1 0 0,0 1 0,0-1 0,-1 1 0,1 0 0,0 0 0,-1 0 0,1 0 0,-6-3 0,4 3 0,1 0 0,0 0 0,-1 0 0,1 0 0,-1 1 0,0-1 0,1 1 0,-1 0 0,0 0 0,0 1 0,0-1 0,0 1 0,0 0 0,0 0 0,0 0 0,0 0 0,1 1 0,-1 0 0,0-1 0,0 1 0,0 1 0,1-1 0,-1 1 0,0-1 0,1 1 0,0 0 0,-7 5 0,4 0 0,-1 0 0,2 0 0,-1 1 0,1 0 0,0 0 0,1 0 0,0 1 0,0-1 0,1 1 0,-3 10 0,3-8 0,0 1 0,1-1 0,1 0 0,-1 1 0,2-1 0,0 1 0,2 21 0,0-25-85,0-1 0,0 1-1,1-1 1,0 0 0,1 0-1,-1 0 1,1 0 0,1 0-1,-1-1 1,1 0 0,0 0-1,0 0 1,1-1 0,0 0-1,12 9 1,11 4-6741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1.013"/>
    </inkml:context>
    <inkml:brush xml:id="br0">
      <inkml:brushProperty name="width" value="0.05" units="cm"/>
      <inkml:brushProperty name="height" value="0.05" units="cm"/>
    </inkml:brush>
  </inkml:definitions>
  <inkml:trace contextRef="#ctx0" brushRef="#br0">256 126 24575,'1'-21'0,"0"8"0,-1 0 0,-2-23 0,2 34 0,0 0 0,0 0 0,-1 0 0,1 0 0,-1 0 0,1 0 0,-1 0 0,0 1 0,1-1 0,-1 0 0,0 0 0,0 1 0,0-1 0,-1 0 0,1 1 0,0-1 0,-1 1 0,1-1 0,-1 1 0,1 0 0,-1 0 0,1 0 0,-1 0 0,-3-2 0,3 3 0,-1 0 0,0-1 0,0 1 0,1 0 0,-1 0 0,0 1 0,1-1 0,-1 1 0,0-1 0,1 1 0,-1 0 0,0 0 0,1 0 0,-1 0 0,-1 2 0,-39 25 0,34-21 0,-2 1 0,0 0 0,0 1 0,1 1 0,-17 20 0,25-28 0,0 1 0,0-1 0,0 1 0,0 0 0,1 0 0,-1 0 0,1 0 0,0 0 0,0 0 0,0 0 0,0 0 0,0 0 0,1 0 0,-1 0 0,1 1 0,0-1 0,0 0 0,0 0 0,0 1 0,1-1 0,-1 0 0,1 0 0,0 0 0,0 1 0,0-1 0,3 5 0,4 2 0,1 1 0,0-2 0,0 1 0,1-1 0,1-1 0,-1 0 0,1 0 0,1-1 0,-1 0 0,15 5 0,-4 0 0,29 20 0,-50-32 0,-1 0 0,1 1 0,0-1 0,0 0 0,-1 1 0,1-1 0,-1 1 0,1-1 0,0 1 0,-1 0 0,1-1 0,-1 1 0,1-1 0,-1 1 0,1 0 0,-1-1 0,0 1 0,1 0 0,-1 0 0,0-1 0,0 1 0,0 0 0,1 0 0,-1 0 0,0-1 0,0 1 0,0 1 0,-1-1 0,0 0 0,1 0 0,-1 0 0,0-1 0,0 1 0,0 0 0,0-1 0,0 1 0,0 0 0,0-1 0,0 1 0,0-1 0,0 0 0,0 1 0,0-1 0,0 0 0,-2 0 0,-57 5 0,54-5 0,-110 0-1365,56 0-5461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0.856"/>
    </inkml:context>
    <inkml:brush xml:id="br0">
      <inkml:brushProperty name="width" value="0.05" units="cm"/>
      <inkml:brushProperty name="height" value="0.05" units="cm"/>
    </inkml:brush>
  </inkml:definitions>
  <inkml:trace contextRef="#ctx0" brushRef="#br0">388 590 24575,'4'-1'0,"-1"0"0,1 0 0,-1 0 0,1-1 0,-1 1 0,0-1 0,0 0 0,0 0 0,5-4 0,12-6 0,-13 8 0,0 1 0,0-1 0,0-1 0,-1 1 0,1-1 0,-1 0 0,11-11 0,-16 14 0,1 0 0,-1 0 0,1 0 0,-1 0 0,0 0 0,0 0 0,0-1 0,0 1 0,0 0 0,0-1 0,-1 1 0,1 0 0,-1-1 0,0 1 0,0-1 0,0 1 0,0 0 0,0-1 0,0 1 0,0-1 0,-1 1 0,1 0 0,-1-1 0,0 1 0,0 0 0,0-1 0,0 1 0,0 0 0,0 0 0,-3-3 0,0 0 0,0 1 0,0 0 0,-1 1 0,0-1 0,1 1 0,-1 0 0,0 0 0,0 0 0,-1 1 0,1-1 0,-1 1 0,1 1 0,-1-1 0,1 1 0,-1 0 0,0 0 0,0 1 0,-10 0 0,-1 0 0,0 1 0,0 0 0,1 1 0,-1 1 0,-22 7 0,19-2 0,-1 0 0,1 1 0,0 1 0,1 1 0,0 1 0,1 0 0,1 1 0,-29 28 0,37-31 0,0 0 0,1 0 0,0 1 0,1 0 0,0 0 0,-11 25 0,15-28 0,1 0 0,-1 0 0,1 1 0,1-1 0,-1 1 0,2-1 0,-1 1 0,1-1 0,0 1 0,1 0 0,2 12 0,-2-15 0,1 0 0,-1-1 0,1 1 0,0 0 0,1-1 0,-1 1 0,1-1 0,0 0 0,1 0 0,-1 0 0,1-1 0,0 1 0,0-1 0,1 0 0,-1 0 0,1 0 0,0-1 0,0 1 0,0-1 0,0 0 0,0-1 0,1 1 0,-1-1 0,1 0 0,0-1 0,0 1 0,10 1 0,-1-2 0,0 0 0,0-1 0,0-1 0,0 0 0,0-1 0,0 0 0,-1-2 0,1 1 0,-1-2 0,16-6 0,-5 0 0,-1-1 0,0-1 0,-1-1 0,0-1 0,-2-1 0,1-1 0,-2-1 0,-1 0 0,0-2 0,-1 0 0,-1-1 0,-1-1 0,-1 0 0,-1-2 0,-1 1 0,-1-1 0,-1-1 0,-1 0 0,-1-1 0,-2 0 0,0 0 0,-2-1 0,-1 1 0,-1-1 0,-1 0 0,-1 0 0,-6-52 0,-11-9 0,14 78 0,-1-1 0,0 1 0,-1 0 0,0 0 0,-11-19 0,14 28 0,1 0 0,-1 0 0,1 1 0,-1-1 0,1 0 0,-1 0 0,0 0 0,1 0 0,-1 0 0,0 1 0,0-1 0,0 0 0,0 1 0,0-1 0,0 0 0,0 1 0,0-1 0,0 1 0,0 0 0,0-1 0,0 1 0,0 0 0,0 0 0,0 0 0,0-1 0,-1 1 0,0 1 0,1 0 0,0-1 0,0 1 0,0 0 0,0 0 0,0 0 0,0 0 0,0 0 0,0 0 0,0 0 0,0 0 0,0 0 0,0 0 0,1 0 0,-1 1 0,1-1 0,-1 2 0,-3 6 0,1 1 0,0 0 0,1 0 0,-2 13 0,1 37 0,1-1 0,4 1 0,9 68 0,5-27 0,29 99 0,-24-132-1365,-12-42-5461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1.337"/>
    </inkml:context>
    <inkml:brush xml:id="br0">
      <inkml:brushProperty name="width" value="0.05" units="cm"/>
      <inkml:brushProperty name="height" value="0.05" units="cm"/>
    </inkml:brush>
  </inkml:definitions>
  <inkml:trace contextRef="#ctx0" brushRef="#br0">220 175 24575,'0'-9'0,"0"0"0,0-1 0,0 0 0,-1 1 0,-3-13 0,4 21 0,0 0 0,0-1 0,-1 1 0,1 0 0,0 0 0,-1 0 0,1 0 0,-1 0 0,1 0 0,-1-1 0,0 1 0,1 1 0,-1-1 0,0 0 0,0 0 0,1 0 0,-1 0 0,0 0 0,0 1 0,0-1 0,0 0 0,0 1 0,0-1 0,0 1 0,-1-1 0,1 1 0,0 0 0,0-1 0,0 1 0,0 0 0,-1 0 0,1 0 0,0 0 0,0 0 0,0 0 0,-1 0 0,1 0 0,0 0 0,0 1 0,0-1 0,0 0 0,-2 1 0,-7 4 0,1 0 0,0 0 0,0 0 0,0 1 0,1 0 0,0 1 0,0 0 0,0 0 0,1 1 0,0 0 0,1 0 0,0 1 0,-7 11 0,4-4 0,0 1 0,1 1 0,1 0 0,0 0 0,1 0 0,-4 27 0,9-40 0,0-1 0,1 1 0,-1 0 0,1-1 0,1 1 0,-1-1 0,0 1 0,1 0 0,0-1 0,0 1 0,1-1 0,-1 0 0,1 1 0,0-1 0,0 0 0,0 0 0,5 6 0,-4-7 0,-1-1 0,1 1 0,-1-1 0,1 0 0,0 0 0,0 0 0,0-1 0,0 1 0,0-1 0,0 1 0,0-1 0,1 0 0,-1 0 0,1 0 0,-1-1 0,0 1 0,1-1 0,-1 0 0,1 0 0,-1 0 0,1 0 0,-1-1 0,1 1 0,3-3 0,2 1 0,-1-1 0,0 0 0,-1-1 0,1 0 0,-1 0 0,0-1 0,0 0 0,0 0 0,0 0 0,-1-1 0,0 0 0,0-1 0,-1 1 0,0-1 0,0 0 0,0 0 0,-1 0 0,6-15 0,-1 2 0,-2 0 0,0-1 0,-1 0 0,-1 0 0,-1-1 0,2-26 0,-6 38 0,2-7 0,0 0 0,-2 0 0,0 0 0,-1-1 0,-6-30 0,7 47 0,0 1 0,0-1 0,0 1 0,0-1 0,0 0 0,0 1 0,-1-1 0,1 0 0,0 1 0,0-1 0,-1 0 0,1 1 0,0-1 0,0 1 0,-1-1 0,1 1 0,-1-1 0,1 1 0,-1-1 0,1 1 0,-1-1 0,1 1 0,-1 0 0,1-1 0,-1 1 0,1 0 0,-2-1 0,-6 16 0,1 31 0,6-17 0,1 0 0,2 0 0,6 43 0,-4-55 0,0-1 0,0 0 0,2 0 0,0-1 0,0 1 0,2-1 0,14 23 0,-18-34-97,-1 1-1,1-1 1,0 0-1,0 0 1,0 0-1,0 0 1,1-1-1,0 0 1,-1 0-1,1 0 1,0 0-1,0-1 0,6 2 1,11 2-6729</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1.741"/>
    </inkml:context>
    <inkml:brush xml:id="br0">
      <inkml:brushProperty name="width" value="0.05" units="cm"/>
      <inkml:brushProperty name="height" value="0.05" units="cm"/>
    </inkml:brush>
  </inkml:definitions>
  <inkml:trace contextRef="#ctx0" brushRef="#br0">103 40 24575,'-5'-5'0,"0"1"0,0-1 0,0 1 0,-1 0 0,0 1 0,1-1 0,-11-3 0,15 6 0,0 1 0,-1-1 0,1 1 0,-1 0 0,1-1 0,0 1 0,-1 0 0,1 0 0,-1 0 0,1 0 0,0 0 0,-1 0 0,1 0 0,0 1 0,-1-1 0,1 0 0,-1 1 0,1-1 0,0 1 0,0-1 0,-1 1 0,1 0 0,0 0 0,0-1 0,0 1 0,0 0 0,0 0 0,0 0 0,0 0 0,0 0 0,0 0 0,0 1 0,0-1 0,1 0 0,-1 0 0,0 0 0,1 1 0,0-1 0,-1 0 0,1 1 0,-1-1 0,1 2 0,-2 13 0,1-1 0,0 1 0,1-1 0,1 1 0,1-1 0,0 0 0,1 0 0,5 17 0,-1 4 0,77 314-79,-53-234-1207,-20-72-5540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2.099"/>
    </inkml:context>
    <inkml:brush xml:id="br0">
      <inkml:brushProperty name="width" value="0.05" units="cm"/>
      <inkml:brushProperty name="height" value="0.05" units="cm"/>
    </inkml:brush>
  </inkml:definitions>
  <inkml:trace contextRef="#ctx0" brushRef="#br0">16 326 24575,'0'-3'0,"0"1"0,-1-1 0,1 1 0,-1 0 0,0-1 0,0 1 0,1 0 0,-1 0 0,-2-3 0,2 4 0,0 0 0,1 0 0,-1-1 0,0 1 0,1 0 0,-1 0 0,1 0 0,-1-1 0,1 1 0,0 0 0,-1 0 0,1-1 0,0 1 0,0 0 0,0-1 0,0 1 0,0 0 0,0 0 0,0-1 0,1 1 0,-1 0 0,0-1 0,1 1 0,-1 0 0,1 0 0,-1 0 0,1 0 0,0-1 0,0 1 0,-1 0 0,1 0 0,0 0 0,0 0 0,0 1 0,1-2 0,3-2 0,0 0 0,1 0 0,-1 0 0,1 1 0,0 0 0,0 0 0,0 1 0,0 0 0,12-3 0,67-9 0,-44 8 0,53-8 0,-34 6 0,-1-2 0,108-34 0,-164 43 0,1 0 0,-1-1 0,1 1 0,-1-1 0,1 0 0,-1 0 0,0 0 0,0-1 0,0 1 0,0-1 0,-1 1 0,1-1 0,2-4 0,-4 5 0,0 1 0,-1-1 0,1 0 0,-1 1 0,0-1 0,1 0 0,-1 1 0,0-1 0,0 0 0,0 0 0,0 1 0,0-1 0,-1 0 0,1 0 0,0 1 0,-1-1 0,1 0 0,-1 1 0,0-1 0,0 1 0,1-1 0,-1 1 0,0-1 0,0 1 0,0-1 0,-1 1 0,1 0 0,0 0 0,0-1 0,-3 0 0,-1-3 0,0 1 0,-1 0 0,0 0 0,0 0 0,0 0 0,0 1 0,0 0 0,-1 1 0,1-1 0,-1 1 0,0 0 0,0 1 0,0 0 0,0 0 0,0 0 0,0 1 0,0 0 0,0 0 0,0 1 0,0 0 0,0 0 0,0 1 0,1 0 0,-1 0 0,0 0 0,1 1 0,-1 0 0,1 0 0,0 1 0,0 0 0,1 0 0,-1 0 0,1 1 0,-1-1 0,1 1 0,1 1 0,-1-1 0,1 1 0,0 0 0,0-1 0,1 2 0,0-1 0,-4 8 0,3 1 0,-1 0 0,2 0 0,0 1 0,1-1 0,0 1 0,2-1 0,-1 1 0,2-1 0,3 23 0,-2-27 0,-1-1 0,2 0 0,0 0 0,0 0 0,1 0 0,0 0 0,0-1 0,1 0 0,1 0 0,-1 0 0,1 0 0,1-1 0,0 0 0,15 14 0,-20-20 0,1 0 0,0 0 0,0 0 0,0 0 0,0 0 0,1-1 0,-1 1 0,0-1 0,1 0 0,-1 0 0,1 0 0,-1 0 0,1-1 0,-1 1 0,1-1 0,-1 0 0,1 0 0,0 0 0,5-2 0,-4 0 0,0 1 0,0-2 0,0 1 0,0 0 0,0-1 0,-1 0 0,1 0 0,-1-1 0,0 1 0,0-1 0,6-7 0,4-6 0,-2-1 0,0-1 0,0 0 0,-2-1 0,9-24 0,-8 17 0,10-27 0,-19 51 0,-1-1 0,1 1 0,1 0 0,-1 0 0,0-1 0,1 1 0,-1 1 0,1-1 0,0 0 0,0 1 0,4-3 0,-6 4 0,0 1 0,-1 0 0,1-1 0,0 1 0,0 0 0,0-1 0,0 1 0,0 0 0,1 0 0,-1 0 0,0 0 0,0 0 0,0 0 0,0 0 0,0 0 0,0 0 0,0 1 0,0-1 0,0 0 0,0 1 0,0-1 0,0 1 0,-1-1 0,1 1 0,0-1 0,0 1 0,0 0 0,0-1 0,-1 1 0,1 0 0,0 0 0,-1-1 0,1 1 0,0 0 0,-1 0 0,1 2 0,17 39 0,-16-36 0,16 52-33,-9-29-411,0 0 0,20 39 0,-13-39-6382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27.344"/>
    </inkml:context>
    <inkml:brush xml:id="br0">
      <inkml:brushProperty name="width" value="0.05" units="cm"/>
      <inkml:brushProperty name="height" value="0.05" units="cm"/>
    </inkml:brush>
  </inkml:definitions>
  <inkml:trace contextRef="#ctx0" brushRef="#br0">133 0 24575,'-10'5'0,"-7"6"0,-1 5 0,7 1 0,20-3 0,26-4 0,36-3 0,33-4 0,36-6 0,36-3 0,31 0-1241,21 1 1241,13 1 0,-1 1 0,-41 1-6950</inkml:trace>
  <inkml:trace contextRef="#ctx0" brushRef="#br0" timeOffset="1">50 355 24575,'-9'0'0,"-8"5"0,-1 6 0,12 1 0,21-2 0,26-6 0,35-5 0,36-2 0,36-5 0,40-1 0,34 1 0,31 2-1910,23 2 1910,11 1 0,-43 2-6281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2.547"/>
    </inkml:context>
    <inkml:brush xml:id="br0">
      <inkml:brushProperty name="width" value="0.05" units="cm"/>
      <inkml:brushProperty name="height" value="0.05" units="cm"/>
    </inkml:brush>
  </inkml:definitions>
  <inkml:trace contextRef="#ctx0" brushRef="#br0">2 88 24575,'0'-34'0,"-1"-11"0,1 36 0,2 16 0,34 170 0,-20-109 0,1 6 0,23 117 0,-40-189 0,1 2 0,-1 0 0,1 1 0,0-1 0,0 1 0,1-1 0,-1 0 0,5 8 0,-6-12 0,0 0 0,0 0 0,1 0 0,-1 0 0,0 1 0,0-1 0,0 0 0,1 0 0,-1 0 0,0 0 0,0 0 0,1 0 0,-1 0 0,0 0 0,0 0 0,0 0 0,1 0 0,-1 0 0,0 0 0,0 0 0,1 0 0,-1 0 0,0 0 0,0 0 0,1 0 0,-1 0 0,0 0 0,0-1 0,0 1 0,1 0 0,-1 0 0,0 0 0,0 0 0,0 0 0,0-1 0,1 1 0,-1 0 0,0 0 0,0 0 0,0-1 0,0 1 0,0 0 0,0 0 0,1 0 0,-1-1 0,0 1 0,0 0 0,0 0 0,0-1 0,0 1 0,0 0 0,0 0 0,0 0 0,0-1 0,0 1 0,0 0 0,0 0 0,0-1 0,0 1 0,4-20 0,-4 18 0,6-31 0,2 1 0,18-52 0,-23 75 0,1 0 0,0 1 0,0 0 0,0 0 0,1 0 0,1 0 0,-1 1 0,1-1 0,1 2 0,-1-1 0,1 1 0,0 0 0,1 0 0,11-7 0,-15 11 0,0 1 0,0-1 0,1 1 0,-1 0 0,0 0 0,1 0 0,-1 1 0,1 0 0,-1 0 0,1 0 0,-1 0 0,0 0 0,1 1 0,-1 0 0,1 0 0,-1 0 0,0 1 0,0-1 0,0 1 0,0 0 0,0 0 0,0 0 0,0 1 0,-1 0 0,1-1 0,-1 1 0,0 0 0,1 1 0,1 3 0,3 2 0,0 0 0,-1 1 0,0 0 0,-1 0 0,0 1 0,-1 0 0,0 0 0,0 0 0,4 19 0,-7-21 0,0 0 0,-1 1 0,0-1 0,-1 0 0,1 1 0,-2-1 0,1 0 0,-2 1 0,-2 14 0,2-20 0,1 1 0,-1-1 0,0 0 0,0 0 0,-1 0 0,1 0 0,-1 0 0,0 0 0,0 0 0,0-1 0,-1 0 0,1 0 0,-1 0 0,1 0 0,-1 0 0,0-1 0,0 1 0,-1-1 0,1 0 0,0 0 0,-6 1 0,0 0 14,0-1-1,0 1 0,0-2 0,-1 1 1,1-1-1,0-1 0,-1 0 1,-17-3-1,22 2-100,0 0-1,0 0 1,1-1 0,-1 0-1,0 0 1,1 0 0,0-1-1,-1 0 1,1 0-1,0 0 1,1-1 0,-1 0-1,1 0 1,-1 0 0,1 0-1,-5-7 1,-5-11-6739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3.054"/>
    </inkml:context>
    <inkml:brush xml:id="br0">
      <inkml:brushProperty name="width" value="0.05" units="cm"/>
      <inkml:brushProperty name="height" value="0.05" units="cm"/>
    </inkml:brush>
  </inkml:definitions>
  <inkml:trace contextRef="#ctx0" brushRef="#br0">155 219 24575,'3'-1'0,"-1"1"0,0-1 0,1 1 0,-1-1 0,0 0 0,0 0 0,1 0 0,-1 0 0,0 0 0,0-1 0,0 1 0,3-4 0,25-24 0,-19 17 0,-4 4 0,0-1 0,0 1 0,-1-1 0,0 0 0,0-1 0,-1 0 0,7-17 0,-11 24 0,0 0 0,-1 1 0,1-1 0,0 0 0,-1 0 0,0 0 0,0 1 0,0-1 0,0 0 0,0 0 0,0 0 0,-1 0 0,1 1 0,-3-6 0,2 6 0,0 0 0,0 1 0,-1-1 0,1 0 0,-1 1 0,1-1 0,-1 1 0,0 0 0,1-1 0,-1 1 0,0 0 0,0 0 0,0 0 0,0 0 0,0 1 0,0-1 0,0 0 0,0 1 0,0-1 0,0 1 0,0 0 0,-4 0 0,-1-1 0,0 1 0,-1 0 0,1 1 0,0 0 0,0 0 0,-1 0 0,1 1 0,0 0 0,0 0 0,1 1 0,-1 0 0,0 0 0,1 1 0,0 0 0,0 0 0,0 0 0,0 1 0,1 0 0,-1 0 0,-8 11 0,3-1 0,-1 1 0,2 0 0,0 1 0,1 0 0,1 0 0,-10 32 0,14-39 0,1 0 0,1 1 0,0 0 0,0 0 0,1-1 0,0 1 0,1 0 0,2 20 0,-1-27 0,0 0 0,-1 0 0,2 0 0,-1 0 0,0-1 0,1 1 0,-1 0 0,1-1 0,0 1 0,0-1 0,1 1 0,-1-1 0,1 0 0,0 0 0,-1 0 0,1 0 0,1-1 0,-1 1 0,0-1 0,0 0 0,1 0 0,0 0 0,-1 0 0,1-1 0,0 1 0,7 1 0,-6-2 0,1 0 0,-1 0 0,1 0 0,-1-1 0,1 0 0,-1 0 0,1 0 0,-1-1 0,1 0 0,-1 0 0,0 0 0,1-1 0,-1 0 0,0 0 0,0 0 0,0 0 0,0-1 0,0 0 0,5-4 0,3-5 0,0 0 0,-1-1 0,0-1 0,16-22 0,-19 23 0,-8 12 0,-1-1 0,1 1 0,0 0 0,0-1 0,0 1 0,0 0 0,0 0 0,1 0 0,-1 0 0,0 0 0,0 0 0,1 0 0,-1 0 0,1 1 0,-1-1 0,0 0 0,1 1 0,-1-1 0,1 1 0,0 0 0,1-1 0,-2 2 0,0-1 0,0 1 0,0 0 0,1 0 0,-1-1 0,-1 1 0,1 0 0,0 0 0,0 0 0,0 0 0,0 0 0,-1 0 0,1 0 0,0 1 0,-1-1 0,1 0 0,-1 0 0,1 0 0,-1 1 0,0-1 0,0 0 0,1 1 0,-1-1 0,0 0 0,0 0 0,0 2 0,3 57 0,-4-48 0,1 0 0,1 0 0,0 1 0,1-1 0,0 0 0,1 0 0,0 0 0,9 21 0,-11-31-68,0 0 0,0-1-1,0 1 1,0-1 0,1 1 0,-1-1-1,0 0 1,1 1 0,-1-1 0,1 0-1,-1 0 1,1 0 0,-1 0 0,1 0-1,0 0 1,-1-1 0,1 1 0,0 0-1,3 0 1,13 0-6758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3.427"/>
    </inkml:context>
    <inkml:brush xml:id="br0">
      <inkml:brushProperty name="width" value="0.05" units="cm"/>
      <inkml:brushProperty name="height" value="0.05" units="cm"/>
    </inkml:brush>
  </inkml:definitions>
  <inkml:trace contextRef="#ctx0" brushRef="#br0">109 124 24575,'6'-39'0,"-4"34"0,-1 1 0,0 0 0,0 0 0,0-1 0,-1 1 0,0 0 0,1-1 0,-2 1 0,1-1 0,0 1 0,-1 0 0,0-1 0,0 1 0,0 0 0,-2-5 0,3 8 0,-1 0 0,0 1 0,1-1 0,-1 0 0,1 1 0,-1-1 0,0 0 0,1 1 0,-1-1 0,0 1 0,0-1 0,0 1 0,1-1 0,-1 1 0,0 0 0,0-1 0,0 1 0,0 0 0,0 0 0,0 0 0,1-1 0,-1 1 0,0 0 0,0 0 0,0 0 0,-2 1 0,1-1 0,-1 1 0,1 0 0,0 0 0,-1 0 0,1 1 0,0-1 0,-1 0 0,1 1 0,-3 2 0,-1 2 0,0 1 0,0-1 0,0 1 0,-8 13 0,10-13 0,0 0 0,1 0 0,0 1 0,0-1 0,1 1 0,-1 0 0,2-1 0,-1 1 0,1 0 0,1 0 0,-1 0 0,1 0 0,2 12 0,-1-10 0,2-1 0,-1 1 0,2 0 0,-1-1 0,1 1 0,1-1 0,-1 0 0,2-1 0,-1 1 0,8 8 0,16 17 0,55 51 0,-78-80 0,-1 1 0,0-1 0,-1 1 0,1 0 0,-1 1 0,0-1 0,4 10 0,-7-14 0,0-1 0,-1 1 0,1 0 0,-1-1 0,1 1 0,-1 0 0,1-1 0,-1 1 0,0 0 0,0 0 0,0-1 0,0 1 0,0 0 0,0 0 0,-1-1 0,1 1 0,0 0 0,-1 0 0,0-1 0,1 1 0,-1-1 0,0 1 0,0 0 0,0-1 0,0 1 0,0-1 0,0 0 0,0 1 0,0-1 0,0 0 0,-1 0 0,1 0 0,-1 0 0,1 0 0,-1 0 0,1 0 0,-3 1 0,-8 1-56,-1 1 0,0-1 0,-1-1 0,1 0 0,0-1 0,0-1 0,-1 0 0,-13-2-1,8 2-803,-9-1-5966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3.783"/>
    </inkml:context>
    <inkml:brush xml:id="br0">
      <inkml:brushProperty name="width" value="0.05" units="cm"/>
      <inkml:brushProperty name="height" value="0.05" units="cm"/>
    </inkml:brush>
  </inkml:definitions>
  <inkml:trace contextRef="#ctx0" brushRef="#br0">19 182 24575,'-9'8'0,"0"4"0,9-11 0,1-1 0,0 1 0,0 0 0,0-1 0,0 1 0,0-1 0,0 1 0,0-1 0,0 0 0,0 1 0,0-1 0,0 0 0,0 0 0,1 0 0,-1 1 0,0-1 0,0 0 0,2-1 0,14 2 0,-1 0 0,1-1 0,0-1 0,-1-1 0,1 0 0,24-8 0,-35 9 0,-1-1 0,1 0 0,-1 0 0,0 0 0,1-1 0,-1 1 0,-1-1 0,1-1 0,0 1 0,-1-1 0,0 1 0,1-1 0,-2-1 0,1 1 0,0 0 0,-1-1 0,0 0 0,0 0 0,0 0 0,-1 0 0,1 0 0,2-10 0,-5 12 0,1 0 0,-1-1 0,1 1 0,-1-1 0,0 1 0,0-1 0,-1 1 0,1 0 0,-1-1 0,0 1 0,1 0 0,-1-1 0,-1 1 0,1 0 0,-1 0 0,1 0 0,-1 0 0,0 0 0,0 0 0,0 0 0,0 1 0,0-1 0,-1 1 0,1 0 0,-1-1 0,0 1 0,0 0 0,0 0 0,0 1 0,0-1 0,-6-2 0,5 3 0,-1-1 0,1 1 0,-1-1 0,1 1 0,-1 0 0,0 1 0,1-1 0,-1 1 0,0 0 0,0 0 0,1 1 0,-1-1 0,0 1 0,1 0 0,-1 0 0,1 1 0,-1-1 0,1 1 0,0 0 0,0 0 0,-1 1 0,1-1 0,-4 4 0,0 3 0,0-1 0,1 1 0,1 1 0,-1-1 0,1 1 0,1 0 0,0 0 0,0 1 0,1 0 0,0-1 0,1 1 0,0 1 0,1-1 0,0 0 0,1 1 0,0-1 0,1 13 0,0-11 0,1 1 0,1 0 0,0 0 0,0-1 0,1 1 0,1-1 0,0 1 0,1-1 0,1-1 0,0 1 0,0-1 0,1 0 0,15 19 0,-17-26-68,1 1 0,0-1-1,0 0 1,1 0 0,-1-1 0,1 0-1,0 0 1,0 0 0,0-1 0,0 0-1,1-1 1,-1 0 0,1 0 0,0 0-1,0-1 1,-1 0 0,1 0 0,0-1-1,9-1 1,25-3-6758</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4.159"/>
    </inkml:context>
    <inkml:brush xml:id="br0">
      <inkml:brushProperty name="width" value="0.05" units="cm"/>
      <inkml:brushProperty name="height" value="0.05" units="cm"/>
    </inkml:brush>
  </inkml:definitions>
  <inkml:trace contextRef="#ctx0" brushRef="#br0">90 0 24575,'-5'0'0,"-6"0"0,-1 5 0,-4 1 0,-3 0 0,2 3 0,8 1 0,10-2 0,9-2 0,13-3 0,7 4 0,3 0 0,5-1 0,1-1 0,-1-3 0,-13-4 0,-9-4-8191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4.811"/>
    </inkml:context>
    <inkml:brush xml:id="br0">
      <inkml:brushProperty name="width" value="0.05" units="cm"/>
      <inkml:brushProperty name="height" value="0.05" units="cm"/>
    </inkml:brush>
  </inkml:definitions>
  <inkml:trace contextRef="#ctx0" brushRef="#br0">460 71 24575,'-12'-9'0,"1"0"0,-2 1 0,1 1 0,-1 0 0,-24-9 0,29 13 0,1 0 0,-1 1 0,0 0 0,0 1 0,1-1 0,-1 1 0,0 1 0,0 0 0,0 0 0,0 1 0,0-1 0,0 2 0,0-1 0,0 1 0,0 0 0,1 1 0,-1 0 0,1 0 0,0 1 0,0 0 0,-8 5 0,1 0 0,-1 2 0,2-1 0,-1 2 0,1 0 0,1 0 0,0 1 0,1 1 0,-11 18 0,13-19 0,2 0 0,-1 1 0,2 1 0,0-1 0,1 1 0,0 0 0,1 0 0,-3 23 0,6-32 0,1 1 0,0 0 0,0-1 0,0 1 0,1 0 0,0-1 0,0 1 0,1-1 0,0 1 0,0-1 0,0 0 0,1 0 0,0 0 0,0 0 0,1 0 0,0-1 0,-1 1 0,2-1 0,-1 0 0,1 0 0,0-1 0,5 5 0,3 0 10,-1-2 0,1 0 0,0 0 0,1-2 0,-1 1 0,1-2 0,0 0 0,1 0 0,-1-1 0,0-1 0,28 0 0,0-1-505,-1-3 0,77-11 0,-46-1-6331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5.186"/>
    </inkml:context>
    <inkml:brush xml:id="br0">
      <inkml:brushProperty name="width" value="0.05" units="cm"/>
      <inkml:brushProperty name="height" value="0.05" units="cm"/>
    </inkml:brush>
  </inkml:definitions>
  <inkml:trace contextRef="#ctx0" brushRef="#br0">132 173 24575,'0'0'0,"1"0"0,0 0 0,-1 0 0,1 0 0,0 0 0,-1 0 0,1 0 0,0 0 0,-1 0 0,1 0 0,-1-1 0,1 1 0,0 0 0,-1 0 0,1-1 0,-1 1 0,1 0 0,-1-1 0,1 1 0,-1-1 0,1 1 0,-1-1 0,1 1 0,-1-1 0,0 1 0,1-1 0,-1 1 0,0-1 0,1 1 0,-1-1 0,0 0 0,0 1 0,0-1 0,1 1 0,-1-1 0,0 0 0,0 1 0,0-1 0,0 0 0,0 1 0,0-1 0,0 0 0,0 1 0,-1-1 0,1 1 0,0-1 0,0-1 0,-1 1 0,1-1 0,-1 1 0,0-1 0,1 1 0,-1-1 0,0 1 0,0 0 0,0-1 0,1 1 0,-2 0 0,1 0 0,0-1 0,0 1 0,0 0 0,0 0 0,-1 0 0,1 1 0,-3-3 0,1 3 0,-1 0 0,1-1 0,0 1 0,0 0 0,0 0 0,-1 1 0,1-1 0,0 1 0,0 0 0,0 0 0,0 0 0,0 0 0,0 0 0,0 0 0,0 1 0,0 0 0,0-1 0,1 1 0,-1 0 0,1 0 0,0 1 0,-1-1 0,1 0 0,0 1 0,0-1 0,-3 6 0,-2 3 0,0 0 0,1 0 0,0 0 0,1 1 0,-6 18 0,10-26 0,0 0 0,0 0 0,0 0 0,0 0 0,1 0 0,-1 1 0,1-1 0,0 0 0,0 0 0,1 0 0,-1 0 0,1 0 0,0 0 0,0 0 0,0 0 0,1 0 0,-1 0 0,1 0 0,0-1 0,3 5 0,-2-5 0,-1 0 0,1-1 0,0 0 0,0 1 0,0-1 0,0-1 0,1 1 0,-1 0 0,0-1 0,1 1 0,-1-1 0,1 0 0,-1 0 0,1-1 0,0 1 0,-1-1 0,1 1 0,0-1 0,-1 0 0,1-1 0,0 1 0,7-2 0,-2 0 0,0-1 0,0 0 0,0 0 0,0-1 0,-1 0 0,1-1 0,-1 0 0,0 0 0,-1-1 0,1 0 0,-1 0 0,0 0 0,0-1 0,-1 0 0,0-1 0,0 1 0,-1-1 0,0 0 0,0-1 0,3-9 0,-5 12 0,0-1 0,-1 1 0,0-1 0,0 0 0,-1 1 0,1-1 0,-1 0 0,-1 0 0,1 0 0,-1 0 0,-1 0 0,1 0 0,-1 0 0,-1 0 0,1 1 0,-1-1 0,0 0 0,0 1 0,-1-1 0,0 1 0,0 0 0,-1 0 0,1 0 0,-1 0 0,-1 1 0,1 0 0,-1-1 0,-6-5 0,3 6 11,1 0 0,-1 1 0,0 0 0,0 0 0,0 0 0,-1 1-1,1 0 1,-1 1 0,0 0 0,-12-1 0,17 2-79,-1 0 1,1 1-1,-1-1 1,0 1-1,1 0 1,-1 1-1,1-1 1,-1 1-1,0 0 1,1 0-1,-1 0 1,1 0-1,0 1 1,0 0-1,-1 0 1,1 0-1,0 0 1,0 1-1,1 0 1,-1 0-1,-4 4 1,1 6-6759</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5.527"/>
    </inkml:context>
    <inkml:brush xml:id="br0">
      <inkml:brushProperty name="width" value="0.05" units="cm"/>
      <inkml:brushProperty name="height" value="0.05" units="cm"/>
    </inkml:brush>
  </inkml:definitions>
  <inkml:trace contextRef="#ctx0" brushRef="#br0">0 23 24575,'0'-4'0,"0"-7"0,0 3 0,0 9 0,0 7 0,0 13 0,5 12 0,2 9 0,3 7 0,1 4 0,3 3 0,-1 1 0,-2 0 0,-4-5 0,2-7 0,0-6 0,-3-9-8191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5.899"/>
    </inkml:context>
    <inkml:brush xml:id="br0">
      <inkml:brushProperty name="width" value="0.05" units="cm"/>
      <inkml:brushProperty name="height" value="0.05" units="cm"/>
    </inkml:brush>
  </inkml:definitions>
  <inkml:trace contextRef="#ctx0" brushRef="#br0">1 45 24575,'0'-10'0,"0"-7"0,0 4 0,0 8 0,0 10 0,4 14 0,2 8 0,5 8 0,0 8 0,3 6 0,-2 4 0,3-2 0,-1-2 0,-4-3 0,-3-5 0,-3-6 0,3-7 0,0-10-8191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6.274"/>
    </inkml:context>
    <inkml:brush xml:id="br0">
      <inkml:brushProperty name="width" value="0.05" units="cm"/>
      <inkml:brushProperty name="height" value="0.05" units="cm"/>
    </inkml:brush>
  </inkml:definitions>
  <inkml:trace contextRef="#ctx0" brushRef="#br0">194 140 24575,'-18'1'0,"14"-1"0,0 1 0,-1-1 0,1 1 0,0-1 0,-1 0 0,1-1 0,0 1 0,-1-1 0,1 0 0,0 0 0,-8-3 0,12 4 0,0-1 0,-1 1 0,1 0 0,0-1 0,0 1 0,0 0 0,0-1 0,0 1 0,0-1 0,0 1 0,0 0 0,0-1 0,0 1 0,0 0 0,0-1 0,0 1 0,1 0 0,-1-1 0,0 1 0,0 0 0,0-1 0,0 1 0,1 0 0,-1 0 0,0-1 0,0 1 0,0 0 0,1 0 0,-1-1 0,0 1 0,0 0 0,1 0 0,-1-1 0,0 1 0,1 0 0,-1 0 0,0 0 0,1 0 0,-1 0 0,17-9 0,-16 8 0,33-11 0,20-9 0,-52 20 0,0 0 0,0 0 0,0 0 0,0-1 0,0 1 0,0-1 0,0 1 0,0-1 0,-1 1 0,1-1 0,-1 0 0,1 0 0,-1 0 0,1 0 0,-1 0 0,0 0 0,0 0 0,1-3 0,-2 3 0,0 1 0,0-1 0,0 1 0,-1-1 0,1 1 0,0 0 0,-1-1 0,1 1 0,0-1 0,-1 1 0,0 0 0,1-1 0,-1 1 0,0 0 0,0-1 0,0 1 0,1 0 0,-1 0 0,0 0 0,-1 0 0,1 0 0,0 0 0,0 0 0,0 0 0,-1 1 0,1-1 0,0 0 0,-1 1 0,1-1 0,0 1 0,-1-1 0,1 1 0,-3-1 0,-6-1 0,0-1 0,0 2 0,-14-2 0,17 3 0,1-1 0,0 1 0,0 1 0,0-1 0,0 1 0,0 0 0,0 0 0,0 1 0,0 0 0,1 0 0,-1 0 0,0 1 0,1-1 0,0 2 0,-1-1 0,1 0 0,1 1 0,-1 0 0,-7 8 0,6-4 0,0 0 0,0 0 0,1 1 0,1 0 0,-1 0 0,1 0 0,1 0 0,0 1 0,0-1 0,1 1 0,-2 15 0,2-12 0,1 1 0,1 0 0,0 0 0,1 0 0,1-1 0,0 1 0,0-1 0,7 20 0,-7-27 0,0 0 0,1 0 0,-1 0 0,1 0 0,0-1 0,1 0 0,-1 1 0,1-1 0,0 0 0,1-1 0,-1 1 0,1-1 0,-1 0 0,2 0 0,-1 0 0,0-1 0,1 1 0,-1-2 0,1 1 0,10 3 0,26 2-1365,1-5-5461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31.798"/>
    </inkml:context>
    <inkml:brush xml:id="br0">
      <inkml:brushProperty name="width" value="0.05" units="cm"/>
      <inkml:brushProperty name="height" value="0.05" units="cm"/>
    </inkml:brush>
  </inkml:definitions>
  <inkml:trace contextRef="#ctx0" brushRef="#br0">102 161 24575,'2'1'0,"0"-1"0,0 0 0,0 1 0,0 0 0,-1-1 0,1 1 0,0 0 0,0 0 0,-1 0 0,1 0 0,0 0 0,-1 0 0,1 1 0,-1-1 0,1 0 0,-1 1 0,0-1 0,0 1 0,0 0 0,0-1 0,0 1 0,0 0 0,0-1 0,0 1 0,0 0 0,-1 0 0,1 0 0,-1 0 0,1 2 0,-1-3 0,0 1 0,0-1 0,1 0 0,-1 0 0,0 1 0,0-1 0,0 0 0,-1 0 0,1 0 0,0 1 0,0-1 0,-1 0 0,1 0 0,0 0 0,-1 0 0,1 1 0,-1-1 0,0 0 0,1 0 0,-1 0 0,0 0 0,0 0 0,1 0 0,-1-1 0,0 1 0,0 0 0,0 0 0,0-1 0,0 1 0,0 0 0,0-1 0,-1 1 0,1-1 0,0 1 0,0-1 0,0 0 0,0 0 0,-1 1 0,1-1 0,0 0 0,0 0 0,-1 0 0,1 0 0,0 0 0,0 0 0,0-1 0,-1 1 0,0-1 0,-4-1 0,0 0 0,1 0 0,-1 0 0,1-1 0,-1 0 0,1 0 0,-8-7 0,12 9 0,0 0 0,-1 0 0,1 0 0,0 0 0,0-1 0,-1 1 0,1 0 0,0-1 0,1 1 0,-1-1 0,0 0 0,0 1 0,0-3 0,1 3 0,0 0 0,0 1 0,0-1 0,0 0 0,0 0 0,0 0 0,1 1 0,-1-1 0,0 0 0,0 0 0,1 1 0,-1-1 0,1 0 0,-1 1 0,0-1 0,1 0 0,0 1 0,-1-1 0,1 1 0,-1-1 0,1 0 0,-1 1 0,1 0 0,0-1 0,0 1 0,-1-1 0,1 1 0,0 0 0,0-1 0,0 1 0,2-1 0,1 0 0,-1 0 0,0 1 0,1-1 0,-1 1 0,0 0 0,1 0 0,-1 0 0,1 0 0,-1 1 0,0-1 0,1 1 0,-1 0 0,0 0 0,0 0 0,0 0 0,1 1 0,-1-1 0,0 1 0,-1 0 0,1 0 0,0 0 0,0 0 0,-1 0 0,0 0 0,3 4 0,-3-4 0,0 0 0,0 0 0,0 0 0,-1 0 0,1 0 0,-1 0 0,0 0 0,1 1 0,-1-1 0,0 0 0,0 1 0,-1-1 0,1 1 0,0-1 0,-1 1 0,1 0 0,-1-1 0,0 1 0,0-1 0,0 1 0,0 0 0,-1-1 0,1 1 0,-1-1 0,1 1 0,-1-1 0,0 1 0,0-1 0,0 1 0,0-1 0,-1 0 0,1 0 0,-1 0 0,-1 3 0,0-3 0,0 0 0,0-1 0,0 1 0,0-1 0,-1 1 0,1-1 0,0 0 0,-1 0 0,1-1 0,0 1 0,-1-1 0,1 1 0,-1-1 0,1 0 0,-1-1 0,1 1 0,-1 0 0,1-1 0,0 0 0,-1 0 0,1 0 0,0 0 0,-1-1 0,-4-2 0,5 3 0,0 0 0,0-1 0,0 1 0,-1-1 0,1 0 0,1 0 0,-1 0 0,0 0 0,0 0 0,1-1 0,-1 1 0,1-1 0,0 0 0,0 0 0,0 1 0,0-1 0,0-1 0,1 1 0,0 0 0,-1 0 0,1 0 0,0-1 0,0 1 0,0-7 0,1 7 0,1 0 0,-1-1 0,1 1 0,0 0 0,0 0 0,0-1 0,1 1 0,-1 0 0,1 0 0,0 0 0,-1 1 0,1-1 0,1 0 0,-1 1 0,0-1 0,1 1 0,-1 0 0,6-4 0,-3 3 0,0 0 0,0 0 0,1 1 0,-1-1 0,1 1 0,0 1 0,0-1 0,0 1 0,0 0 0,8-1 0,-7 2 0,0 0 0,0 0 0,0 1 0,-1 0 0,1 0 0,0 1 0,-1-1 0,1 1 0,7 4 0,-10-4 0,-1-1 0,0 1 0,1 0 0,-1 0 0,0 1 0,0-1 0,0 1 0,0 0 0,-1-1 0,1 1 0,-1 0 0,1 0 0,-1 1 0,0-1 0,0 0 0,1 5 0,-2-5 0,-1-1 0,1 0 0,-1 0 0,1 0 0,-1 0 0,0 1 0,0-1 0,0 0 0,0 0 0,0 0 0,-1 1 0,1-1 0,-1 0 0,1 0 0,-1 0 0,0 0 0,0 0 0,0 0 0,0 0 0,0 0 0,0 0 0,0 0 0,-1-1 0,1 1 0,-1 0 0,1-1 0,-1 1 0,0-1 0,1 0 0,-1 1 0,0-1 0,0 0 0,0 0 0,0 0 0,0-1 0,0 1 0,0 0 0,-1-1 0,1 1 0,-4-1 0,3 1 0,1 0 0,-1-1 0,0 0 0,0 1 0,1-1 0,-1-1 0,0 1 0,0 0 0,1 0 0,-1-1 0,0 0 0,1 1 0,-1-1 0,1 0 0,-1 0 0,1-1 0,-1 1 0,1 0 0,0-1 0,0 0 0,-1 1 0,1-1 0,0 0 0,1 0 0,-1 0 0,0 0 0,0 0 0,1-1 0,-1 1 0,1 0 0,0-1 0,0 1 0,0-1 0,-1-4 0,1 2 0,1-1 0,0 1 0,1-1 0,-1 1 0,1 0 0,0-1 0,1 1 0,-1 0 0,1 0 0,0 0 0,0 0 0,0 0 0,1 0 0,0 1 0,4-6 0,3-4 0,0 0 0,2 1 0,18-18 0,-28 29 0,0 0 0,1 0 0,-1 1 0,1-1 0,0 0 0,-1 1 0,1-1 0,0 1 0,0 0 0,0 0 0,0 0 0,0 1 0,0-1 0,3 0 0,-5 1 0,0 0 0,0 0 0,0 0 0,0 1 0,0-1 0,-1 0 0,1 0 0,0 1 0,0-1 0,0 0 0,0 1 0,-1-1 0,1 1 0,0-1 0,0 1 0,-1-1 0,1 1 0,0 0 0,0 1 0,0-1 0,0 1 0,0 0 0,0-1 0,-1 1 0,1 0 0,-1 0 0,1-1 0,-1 1 0,0 0 0,0 0 0,0 0 0,0 0 0,0 2 0,-1 7 0,-1 0 0,0-1 0,-1 1 0,0-1 0,-1 1 0,0-1 0,-9 17 0,10-22 0,1 0 0,-1-1 0,0 1 0,0-1 0,-1 0 0,1 0 0,-1 0 0,0 0 0,0 0 0,0-1 0,0 0 0,-1 0 0,1 0 0,-1 0 0,0-1 0,0 0 0,-7 3 0,9-5 0,0 1 0,1-1 0,-1 0 0,0 0 0,1 0 0,-1 0 0,1-1 0,-1 1 0,0-1 0,1 1 0,-1-1 0,1 0 0,-1 0 0,1 0 0,0 0 0,-1 0 0,1-1 0,0 1 0,0-1 0,0 0 0,0 1 0,0-1 0,0 0 0,0 0 0,1 0 0,-1-1 0,1 1 0,-2-4 0,1 3 0,0-1 0,1 0 0,-1 0 0,1 0 0,0 0 0,0 0 0,1 0 0,-1 0 0,1 0 0,0 0 0,0 0 0,0 0 0,1 0 0,-1 0 0,1 0 0,0 0 0,2-6 0,-3 10 0,0 0 0,0 0 0,0-1 0,1 1 0,-1 0 0,0-1 0,0 1 0,0 0 0,0-1 0,0 1 0,0 0 0,0 0 0,0-1 0,0 1 0,-1 0 0,1-1 0,0 1 0,0 0 0,0-1 0,0 1 0,0 0 0,0 0 0,-1-1 0,1 1 0,0 0 0,0 0 0,0-1 0,-1 1 0,1 0 0,0 0 0,0 0 0,-1-1 0,1 1 0,0 0 0,0 0 0,-1 0 0,1 0 0,0 0 0,-1 0 0,1-1 0,-1 1 0,1 0 0,0 0 0,-1 0 0,1 0 0,0 0 0,-1 0 0,1 0 0,0 0 0,0-1 0,-1 1 0,1 0 0,0 0 0,0 0 0,-1-1 0,1 1 0,0 0 0,0 0 0,-1-1 0,1 1 0,0 0 0,0 0 0,0-1 0,0 1 0,-1 0 0,1-1 0,0 1 0,0 0 0,0-1 0,0 1 0,0 0 0,0-1 0,0 1 0,0 0 0,0-1 0,0 1 0,0 0 0,0-1 0,0 1 0,0 0 0,0 0 0,0-1 0,1 1 0,-1 0 0,0-1 0,0 1 0,0 0 0,0-1 0,1 1 0,-1 0 0,0 0 0,0 0 0,0-1 0,1 1 0,-1 0 0,0 0 0,1-1 0,7-9 0,1 0 0,-1 0 0,2 1 0,0 0 0,0 1 0,0 0 0,1 0 0,0 1 0,16-7 0,-23 12 0,1-1 0,0 2 0,0-1 0,0 0 0,0 1 0,0 0 0,1 0 0,-1 1 0,0-1 0,0 1 0,0 0 0,1 1 0,-1-1 0,0 1 0,0 0 0,0 0 0,0 1 0,0 0 0,0 0 0,0 0 0,0 0 0,-1 0 0,1 1 0,-1 0 0,8 7 0,-4-3 0,-1 1 0,1 1 0,-2-1 0,1 1 0,-1 0 0,0 1 0,-1-1 0,0 1 0,-1 0 0,0 1 0,0-1 0,-1 1 0,2 14 0,-2 2 0,0 1 0,-2-1 0,-1 1 0,-5 32 0,-3-1 0,-29 101 0,9-45 0,1-13 0,17-71 0,2 0 0,1 1 0,1 0 0,-2 40 0,8-34 0,3 143 0,-3-174 0,1 1 0,1 0 0,-1-1 0,1 1 0,0-1 0,1 0 0,6 13 0,-8-18 0,1 1 0,-1-1 0,1 0 0,0 0 0,-1 0 0,1 0 0,0 0 0,0 0 0,0-1 0,0 1 0,1-1 0,-1 1 0,0-1 0,1 0 0,-1 0 0,1 0 0,-1 0 0,1-1 0,-1 1 0,1 0 0,-1-1 0,1 0 0,0 0 0,-1 0 0,5 0 0,170-23 0,-183 22 0,0 1 0,0-1 0,0-1 0,1 1 0,-1-1 0,0 0 0,1-1 0,-1 1 0,1-1 0,-1 0 0,1 0 0,0-1 0,-4-3 0,7 5 0,-1 0 0,1 1 0,0-1 0,0 0 0,0 0 0,1-1 0,-1 1 0,0 0 0,1 0 0,-1-1 0,1 1 0,0-1 0,0 1 0,0-1 0,0 0 0,0 1 0,1-1 0,-1 0 0,1 0 0,0 1 0,0-1 0,0 0 0,0 0 0,0 0 0,1 1 0,-1-1 0,1 0 0,-1 1 0,1-1 0,0 0 0,0 1 0,0-1 0,1 1 0,-1-1 0,1 1 0,-1 0 0,3-3 0,-2 3 0,1-1 0,-1 0 0,1 1 0,0-1 0,0 1 0,0 0 0,0 0 0,0 0 0,1 1 0,-1-1 0,0 1 0,1-1 0,-1 1 0,1 0 0,0 0 0,-1 1 0,1-1 0,0 1 0,-1 0 0,1 0 0,0 0 0,-1 0 0,1 1 0,0 0 0,-1-1 0,1 1 0,-1 0 0,1 1 0,-1-1 0,1 1 0,-1-1 0,4 4 0,-3-3 0,0 0 0,0 1 0,0 0 0,0 0 0,0 0 0,-1 0 0,1 0 0,-1 1 0,0-1 0,0 1 0,0 0 0,-1 0 0,1 0 0,-1 0 0,0 1 0,0-1 0,0 1 0,-1-1 0,0 1 0,0-1 0,0 1 0,0 0 0,-1 0 0,1 8 0,-2-11 0,1-1 0,-1 1 0,1 0 0,-1 0 0,1 0 0,-1-1 0,0 1 0,0 0 0,0-1 0,0 1 0,0-1 0,0 1 0,-1-1 0,1 1 0,0-1 0,-1 0 0,1 0 0,-3 2 0,0-1 0,0 0 0,0 0 0,-1 0 0,1-1 0,0 1 0,-1-1 0,-6 1 0,-4-1 0,1 0 0,-1-1 0,-25-3 0,37 3 0,1 0 0,0 0 0,0-1 0,0 1 0,0-1 0,0 1 0,0-1 0,0 0 0,0 0 0,0 0 0,0 0 0,1 0 0,-1 0 0,-2-3 0,4 4 0,-1 0 0,1 0 0,0 0 0,0-1 0,0 1 0,0 0 0,0 0 0,0-1 0,0 1 0,0 0 0,0 0 0,0-1 0,0 1 0,0 0 0,0 0 0,0-1 0,0 1 0,0 0 0,0 0 0,0 0 0,0-1 0,0 1 0,0 0 0,0 0 0,1-1 0,-1 1 0,0 0 0,0 0 0,0 0 0,0-1 0,0 1 0,1 0 0,-1 0 0,0 0 0,0 0 0,0 0 0,1-1 0,20-5 0,-10 5 0,1-1 0,0 2 0,16 1 0,-25-1 0,0 0 0,0 1 0,1-1 0,-1 1 0,0-1 0,0 1 0,0 0 0,0 1 0,-1-1 0,1 0 0,0 1 0,0 0 0,-1-1 0,1 1 0,-1 0 0,1 0 0,2 4 0,-5-5 0,1-1 0,-1 1 0,0 0 0,0-1 0,1 1 0,-1-1 0,0 1 0,0 0 0,0-1 0,0 1 0,0 0 0,0-1 0,0 1 0,0 0 0,0-1 0,0 1 0,-1-1 0,1 1 0,0 0 0,0-1 0,0 1 0,-1-1 0,1 1 0,0 0 0,-1-1 0,1 1 0,-1-1 0,1 1 0,0-1 0,-1 0 0,1 1 0,-1-1 0,1 1 0,-1-1 0,0 0 0,1 1 0,-1-1 0,1 0 0,-1 0 0,0 1 0,1-1 0,-1 0 0,1 0 0,-1 0 0,0 0 0,1 0 0,-2 0 0,-33 6 0,28-5 0,0-1 0,0-1 0,0 1 0,0-1 0,0-1 0,0 1 0,0-1 0,0 0 0,-11-6 0,17 8 0,-1-1 0,0 0 0,1 0 0,-1 1 0,0-1 0,1 0 0,-1-1 0,1 1 0,0 0 0,-1 0 0,1-1 0,0 1 0,0 0 0,0-1 0,0 1 0,0-1 0,0 0 0,0 1 0,0-1 0,1 0 0,-1 1 0,1-1 0,-1 0 0,1 0 0,0 0 0,-1 1 0,1-1 0,0 0 0,0 0 0,0 0 0,1 0 0,-1 1 0,0-1 0,1 0 0,-1 0 0,1 1 0,0-1 0,-1 0 0,1 0 0,0 1 0,0-1 0,2-2 0,1 0 0,-1 0 0,1-1 0,0 1 0,1 1 0,-1-1 0,1 0 0,-1 1 0,1 0 0,0 0 0,0 1 0,0-1 0,1 1 0,-1 0 0,1 1 0,-1-1 0,1 1 0,-1 0 0,1 1 0,9-1 0,-10 1 0,0-1 0,0 2 0,0-1 0,0 0 0,-1 1 0,1 0 0,0 0 0,0 1 0,-1-1 0,1 1 0,0 0 0,-1 0 0,0 0 0,0 1 0,1 0 0,-1 0 0,-1 0 0,1 0 0,0 0 0,-1 1 0,0 0 0,6 7 0,-9-10-31,1-1 0,0 1 0,-1 0 0,1 0 0,0 0 0,-1 0 0,1 1 0,-1-1 0,0 0 0,1 0 0,-1 0 0,0 0 0,0 0 0,1 1 0,-1-1 0,0 0 0,0 0 0,0 0 0,-1 0 0,1 1 0,0-1 0,0 0 0,-1 0 0,1 0 0,0 0 0,-1 0-1,1 0 1,-1 0 0,0 0 0,1 0 0,-1 0 0,0 0 0,1 0 0,-1 0 0,0 0 0,0 0 0,0-1 0,0 1 0,0 0 0,0-1 0,0 1 0,0-1 0,-1 1 0,-14 2-6795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6.662"/>
    </inkml:context>
    <inkml:brush xml:id="br0">
      <inkml:brushProperty name="width" value="0.05" units="cm"/>
      <inkml:brushProperty name="height" value="0.05" units="cm"/>
    </inkml:brush>
  </inkml:definitions>
  <inkml:trace contextRef="#ctx0" brushRef="#br0">303 341 24575,'1'-1'0,"1"0"0,-1 0 0,0 0 0,0-1 0,0 1 0,0-1 0,-1 1 0,1 0 0,0-1 0,0 0 0,-1 1 0,1-1 0,-1 1 0,0-1 0,1 0 0,-1 1 0,0-1 0,0 0 0,0 1 0,0-1 0,-1-2 0,1 1 0,-1 1 0,0-1 0,-1 1 0,1-1 0,0 1 0,-1-1 0,1 1 0,-1 0 0,0-1 0,0 1 0,-3-3 0,-4-2 0,0 0 0,0 1 0,-1 0 0,1 0 0,-14-4 0,17 7 0,-1 0 0,0 0 0,-1 1 0,1 0 0,0 0 0,-1 1 0,1 0 0,-1 0 0,-14 1 0,18 1 0,-1 0 0,1 0 0,0 0 0,-1 0 0,1 1 0,0 0 0,0 0 0,0 0 0,0 0 0,0 1 0,0-1 0,1 1 0,-1 0 0,1 0 0,0 0 0,0 1 0,-5 6 0,0 2 0,0 0 0,0 1 0,2 0 0,-1 1 0,2-1 0,0 1 0,0 0 0,2 1 0,-1-1 0,2 1 0,0 0 0,1-1 0,0 1 0,1 0 0,1 0 0,4 22 0,-4-32-4,0-1-1,0 1 0,1-1 0,0 1 1,0-1-1,0 1 0,0-1 0,1 0 1,-1 0-1,1 0 0,0-1 0,1 1 1,-1-1-1,1 1 0,-1-1 1,8 5-1,-4-4 25,0-1 0,1 0 0,-1 0 0,1 0 0,-1-1 0,1 0 0,0-1 0,0 1 0,11-1 0,4-1-232,-1-1 0,0-1 0,1-1-1,-1-1 1,0-1 0,28-10 0,-1-3-6614</inkml:trace>
  <inkml:trace contextRef="#ctx0" brushRef="#br0" timeOffset="1">631 95 24575,'-5'-6'0,"0"-1"0,1 1 0,-1-1 0,1 0 0,1 0 0,-1-1 0,-3-11 0,-4-8 0,17 49 0,2 39 0,0-9 0,70 413 0,-70-426-1365,0-9-5461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6.992"/>
    </inkml:context>
    <inkml:brush xml:id="br0">
      <inkml:brushProperty name="width" value="0.05" units="cm"/>
      <inkml:brushProperty name="height" value="0.05" units="cm"/>
    </inkml:brush>
  </inkml:definitions>
  <inkml:trace contextRef="#ctx0" brushRef="#br0">27 128 24575,'-4'-4'0,"0"0"0,1-1 0,0 1 0,0 0 0,0-1 0,-3-6 0,6 11 0,0 0 0,0-1 0,0 1 0,0 0 0,1 0 0,-1-1 0,0 1 0,0 0 0,0 0 0,0-1 0,1 1 0,-1 0 0,0 0 0,0 0 0,0 0 0,1-1 0,-1 1 0,0 0 0,0 0 0,1 0 0,-1 0 0,0 0 0,0 0 0,1 0 0,-1 0 0,0 0 0,0 0 0,1-1 0,-1 1 0,0 1 0,0-1 0,1 0 0,-1 0 0,0 0 0,1 0 0,-1 0 0,0 0 0,0 0 0,1 0 0,16 2 0,-15-1 0,29 3 0,0-2 0,0-1 0,42-4 0,-54 2 0,1-2 0,-1-1 0,0 0 0,0-1 0,-1-1 0,28-13 0,-41 16 0,1 0 0,-1-1 0,0 0 0,0 0 0,0 0 0,-1-1 0,0 0 0,4-5 0,-1 2 0,-7 8 0,0 0 0,0 0 0,0 0 0,0 0 0,0 0 0,0 0 0,0 0 0,1 0 0,-1-1 0,0 1 0,0 0 0,0 0 0,0 0 0,0 0 0,0 0 0,0 0 0,0 0 0,0 0 0,1 0 0,-1 0 0,0 0 0,0 0 0,0 0 0,0 0 0,0 0 0,0 0 0,0 0 0,0 0 0,1 0 0,-1 0 0,0 0 0,0 0 0,0 0 0,0 0 0,0 0 0,0 0 0,1 0 0,-1 0 0,0 0 0,0 0 0,0 0 0,0 0 0,0 0 0,0 0 0,0 0 0,0 0 0,0 0 0,1 0 0,-1 0 0,0 1 0,0-1 0,0 0 0,0 0 0,0 0 0,0 0 0,0 0 0,0 0 0,0 0 0,2 12 0,-2 17 0,0-27 0,-2 37-227,1-1-1,3 1 1,1-1-1,1 1 1,16 57-1,-11-63-6598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7.362"/>
    </inkml:context>
    <inkml:brush xml:id="br0">
      <inkml:brushProperty name="width" value="0.05" units="cm"/>
      <inkml:brushProperty name="height" value="0.05" units="cm"/>
    </inkml:brush>
  </inkml:definitions>
  <inkml:trace contextRef="#ctx0" brushRef="#br0">90 42 24575,'-5'-5'0,"-6"-5"0,-5-2 0,-6 1 0,2 8 0,4 3-8191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7.779"/>
    </inkml:context>
    <inkml:brush xml:id="br0">
      <inkml:brushProperty name="width" value="0.05" units="cm"/>
      <inkml:brushProperty name="height" value="0.05" units="cm"/>
    </inkml:brush>
  </inkml:definitions>
  <inkml:trace contextRef="#ctx0" brushRef="#br0">106 18 24575,'-4'0'0,"1"0"0,0 0 0,-1 1 0,1-1 0,-1 1 0,1 0 0,0 0 0,-1 0 0,1 1 0,0-1 0,0 1 0,0 0 0,0-1 0,0 1 0,0 1 0,-2 2 0,1-1 0,0 1 0,0-1 0,1 1 0,-1 0 0,1 1 0,0-1 0,1 1 0,-4 9 0,2 0 0,0-1 0,1 2 0,1-1 0,0 0 0,1 0 0,2 25 0,0-28 0,1 1 0,0-1 0,1 0 0,0 0 0,1 0 0,0 0 0,1-1 0,0 0 0,1 0 0,0 0 0,1 0 0,0-1 0,0 0 0,15 14 0,-17-19 0,1 0 0,0 0 0,0-1 0,0 0 0,1 0 0,-1 0 0,1-1 0,0 0 0,0 0 0,0-1 0,0 0 0,1 0 0,-1-1 0,0 1 0,1-2 0,-1 1 0,1-1 0,-1 0 0,1-1 0,-1 1 0,1-2 0,-1 1 0,0-1 0,1 0 0,7-4 0,-8 3 0,0 0 0,-1-1 0,1 0 0,-1 0 0,0-1 0,0 1 0,-1-1 0,1-1 0,-1 1 0,0-1 0,0 0 0,-1 0 0,0 0 0,0-1 0,0 1 0,-1-1 0,0 0 0,0 0 0,-1 0 0,0-1 0,0 1 0,-1-1 0,0 1 0,0-1 0,-1 1 0,0-12 0,0 8 0,-1-1 0,0 1 0,-1-1 0,0 1 0,0-1 0,-2 1 0,1 0 0,-1 0 0,-1 0 0,0 1 0,0 0 0,-1 0 0,-1 0 0,0 1 0,0-1 0,-13-12 0,10 14 0,0 1 0,0-1 0,-1 2 0,0-1 0,-1 2 0,1-1 0,-1 1 0,-18-4 0,23 7 0,1 0 0,-1 1 0,0 0 0,1 0 0,-1 1 0,0 0 0,1 0 0,-1 1 0,0-1 0,1 1 0,-1 1 0,1-1 0,-1 1 0,1 1 0,0-1 0,-1 1 0,-8 5 0,15-8 0,-1 0 0,0 1 0,1-1 0,-1 0 0,0 1 0,1-1 0,-1 1 0,0-1 0,1 0 0,-1 1 0,1-1 0,-1 1 0,1-1 0,-1 1 0,1 0 0,0-1 0,-1 1 0,1 0 0,-1-1 0,1 1 0,0 0 0,0-1 0,-1 1 0,1 0 0,0-1 0,0 1 0,0 0 0,0 0 0,0-1 0,0 1 0,0 0 0,0-1 0,0 2 0,2-1 0,-1 0 0,0 1 0,0-1 0,0 0 0,1-1 0,-1 1 0,1 0 0,-1 0 0,1-1 0,-1 1 0,1 0 0,-1-1 0,4 1 0,6 1 0,0 0 0,0-1 0,15 0 0,71-14 0,-65 7 0,35-2 0,-31 6 0,7-1 0,57 4 0,-89 0 0,0 0 0,0 0 0,0 2 0,0-1 0,-1 1 0,1 1 0,0 0 0,-1 0 0,0 1 0,11 8 0,-15-9 0,-1 1 0,0 0 0,-1 0 0,1 1 0,-1-1 0,0 1 0,0 0 0,-1 0 0,0 1 0,0-1 0,4 13 0,-6-15 0,1-1 0,-1 1 0,0 0 0,-1 0 0,1 0 0,0-1 0,-1 1 0,0 0 0,0 0 0,0 0 0,-1 0 0,1 0 0,-1 0 0,0-1 0,0 1 0,0 0 0,-1 0 0,1-1 0,-1 1 0,0-1 0,0 0 0,-3 5 0,5-8 0,0 0 0,0 1 0,-1-1 0,1 1 0,0-1 0,0 0 0,0 1 0,-1-1 0,1 0 0,0 1 0,-1-1 0,1 0 0,0 1 0,0-1 0,-1 0 0,1 0 0,-1 1 0,1-1 0,0 0 0,-1 0 0,1 0 0,-1 1 0,1-1 0,0 0 0,-1 0 0,1 0 0,-1 0 0,1 0 0,0 0 0,-1 0 0,1 0 0,-1 0 0,1 0 0,-1 0 0,1 0 0,0 0 0,-1-1 0,1 1 0,-1 0 0,1 0 0,0 0 0,-1 0 0,1-1 0,-1 1 0,1 0 0,0 0 0,-1-1 0,1 1 0,0 0 0,0-1 0,-1 1 0,1 0 0,0-1 0,0 1 0,-1-1 0,1 1 0,0 0 0,0-1 0,0 1 0,0-1 0,0 1 0,0 0 0,0-1 0,-1 1 0,1-1 0,1 0 0,-2-2 0,1 0 0,0-1 0,0 1 0,0 0 0,0-1 0,1 1 0,0-6 0,6-8 0,1 1 0,0 0 0,1 1 0,0 0 0,1 0 0,1 1 0,0 0 0,1 0 0,1 2 0,0 0 0,1 0 0,25-16 0,-36 26 0,0 0 0,0 0 0,0 0 0,0 1 0,0-1 0,0 1 0,1 0 0,-1 0 0,1 0 0,-1 1 0,0-1 0,1 1 0,-1 0 0,1 0 0,-1 0 0,1 0 0,-1 0 0,1 1 0,-1 0 0,1 0 0,-1 0 0,0 0 0,1 0 0,-1 0 0,4 3 0,-3-1 0,0 1 0,0-1 0,-1 1 0,1 0 0,-1 0 0,0 0 0,0 0 0,0 1 0,0-1 0,-1 1 0,0-1 0,0 1 0,0 0 0,0 0 0,-1 0 0,1 9 0,2 18-120,-2 0 0,-3 53-1,0-56-883,0 3-5822</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3.334"/>
    </inkml:context>
    <inkml:brush xml:id="br0">
      <inkml:brushProperty name="width" value="0.05" units="cm"/>
      <inkml:brushProperty name="height" value="0.05" units="cm"/>
    </inkml:brush>
  </inkml:definitions>
  <inkml:trace contextRef="#ctx0" brushRef="#br0">84 11 24575,'15'-10'0,"-15"10"0,0 0 0,0 0 0,0 0 0,1 0 0,-1 0 0,0-1 0,0 1 0,1 0 0,-1 0 0,0 0 0,0 1 0,0-1 0,1 0 0,-1 0 0,0 0 0,0 0 0,1 0 0,-1 0 0,0 0 0,0 0 0,0 0 0,1 0 0,-1 1 0,0-1 0,0 0 0,0 0 0,0 0 0,1 0 0,-1 1 0,0-1 0,0 0 0,0 0 0,0 0 0,0 1 0,1-1 0,-1 2 0,0-1 0,0 1 0,0 0 0,0 0 0,-1-1 0,1 1 0,0 0 0,-1-1 0,1 1 0,-1-1 0,1 1 0,-1-1 0,0 1 0,0-1 0,1 1 0,-2 1 0,-14 20 0,2 2 0,1-1 0,1 2 0,2 0 0,-12 41 0,19-56 0,0 1 0,1 0 0,1 1 0,0-1 0,0 0 0,1 0 0,1 0 0,0 0 0,1 1 0,0-1 0,1-1 0,0 1 0,1 0 0,0-1 0,8 15 0,-4-14-85,0 0 0,1-1-1,0 0 1,1-1 0,0 0-1,1 0 1,0-1 0,0-1-1,1 1 1,0-2 0,1 0-1,0 0 1,0-1 0,0-1-1,21 6 1,15 0-6741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3.676"/>
    </inkml:context>
    <inkml:brush xml:id="br0">
      <inkml:brushProperty name="width" value="0.05" units="cm"/>
      <inkml:brushProperty name="height" value="0.05" units="cm"/>
    </inkml:brush>
  </inkml:definitions>
  <inkml:trace contextRef="#ctx0" brushRef="#br0">69 92 24575,'-5'5'0,"-10"1"0,-8 1 0,5-3 0,10 0 0,11-2 0,15-6 0,13-1 0,15-6 0,9 0 0,5 1 0,1-2 0,0 1 0,-2-2 0,-5 1 0,-8 3 0,-12-3 0,-11 2-8191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4.078"/>
    </inkml:context>
    <inkml:brush xml:id="br0">
      <inkml:brushProperty name="width" value="0.05" units="cm"/>
      <inkml:brushProperty name="height" value="0.05" units="cm"/>
    </inkml:brush>
  </inkml:definitions>
  <inkml:trace contextRef="#ctx0" brushRef="#br0">87 1 24575,'-27'22'0,"23"-19"0,0 0 0,0 0 0,1 1 0,-1-1 0,1 1 0,-1 0 0,1 0 0,0 0 0,0 0 0,1 0 0,-1 1 0,-2 8 0,1 1 0,0 0 0,2 0 0,0 0 0,0 1 0,1-1 0,3 28 0,16 89 0,-8-71 0,15 64-1365,-22-101-5461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4.405"/>
    </inkml:context>
    <inkml:brush xml:id="br0">
      <inkml:brushProperty name="width" value="0.05" units="cm"/>
      <inkml:brushProperty name="height" value="0.05" units="cm"/>
    </inkml:brush>
  </inkml:definitions>
  <inkml:trace contextRef="#ctx0" brushRef="#br0">2 112 24575,'-1'-11'0,"1"7"0,13 10 0,10 8 0,-1 1 0,0 0 0,-1 2 0,-1 0 0,-1 1 0,30 36 0,-48-53 0,0 0 0,-1 0 0,1 0 0,0 0 0,-1 0 0,1 0 0,0 0 0,-1 0 0,1 0 0,-1 0 0,0 0 0,1 0 0,-1 0 0,0 0 0,1 0 0,-1 1 0,0-1 0,0 0 0,0 0 0,0 0 0,0 0 0,-1 1 0,1-1 0,0 0 0,0 0 0,-1 0 0,1 0 0,-1 0 0,1 0 0,-1 0 0,0 2 0,0-3 0,0 0 0,0 1 0,0-1 0,0 0 0,0 0 0,0 0 0,0 0 0,0 0 0,0 0 0,0 0 0,0 0 0,0 0 0,0 0 0,0 0 0,0-1 0,0 1 0,0-1 0,0 1 0,0 0 0,0-1 0,0 1 0,0-1 0,1 0 0,-1 1 0,0-1 0,0 0 0,1 1 0,-1-1 0,0 0 0,1 0 0,-1 0 0,1 0 0,-1 1 0,1-1 0,-1-2 0,-2-1 0,1-1 0,0 0 0,0 0 0,0 0 0,0 0 0,1-1 0,0 1 0,0 0 0,0-1 0,1 1 0,0-1 0,0 1 0,0 0 0,1-1 0,0 1 0,0 0 0,0-1 0,0 1 0,1 0 0,0 0 0,0 0 0,0 0 0,5-6 0,1-3 0,0 0 0,2 1 0,-1 0 0,2 0 0,-1 2 0,23-20 0,-27 26-195,-1 1 0,1 1 0,0-1 0,0 1 0,1 0 0,6-3 0,10 0-6631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4.784"/>
    </inkml:context>
    <inkml:brush xml:id="br0">
      <inkml:brushProperty name="width" value="0.05" units="cm"/>
      <inkml:brushProperty name="height" value="0.05" units="cm"/>
    </inkml:brush>
  </inkml:definitions>
  <inkml:trace contextRef="#ctx0" brushRef="#br0">130 159 24575,'4'0'0,"0"-1"0,-1 1 0,1-1 0,-1 0 0,1 0 0,0 0 0,-1-1 0,1 1 0,-1-1 0,0 0 0,0 0 0,0 0 0,0 0 0,0-1 0,0 1 0,0-1 0,-1 1 0,1-1 0,-1 0 0,0 0 0,0 0 0,0-1 0,0 1 0,0 0 0,-1-1 0,0 1 0,1-1 0,-1 1 0,-1-1 0,1 0 0,0 1 0,-1-1 0,0 0 0,0 0 0,0 1 0,0-1 0,-1 0 0,1 0 0,-1 1 0,0-1 0,0 1 0,0-1 0,-1 1 0,1-1 0,-1 1 0,0 0 0,0-1 0,-2-2 0,2 4 0,0 0 0,0 0 0,0 1 0,-1-1 0,1 1 0,0-1 0,-1 1 0,1 0 0,0 0 0,-1 0 0,0 0 0,1 0 0,-1 1 0,1-1 0,-1 1 0,0 0 0,1 0 0,-1-1 0,0 2 0,0-1 0,1 0 0,-1 1 0,1-1 0,-1 1 0,0 0 0,1 0 0,-1 0 0,1 0 0,-1 0 0,1 0 0,-3 3 0,-3 0 0,0 2 0,1-1 0,0 1 0,-1 0 0,2 0 0,-1 1 0,-10 14 0,12-13 0,-1 0 0,1 1 0,1 0 0,-1-1 0,2 2 0,-1-1 0,1 0 0,1 1 0,-3 13 0,5-19 0,-1 0 0,1 0 0,0 0 0,1 0 0,-1 0 0,1 0 0,0 0 0,0 0 0,0 0 0,0-1 0,1 1 0,-1 0 0,1 0 0,0-1 0,0 1 0,0-1 0,1 0 0,-1 0 0,1 0 0,0 0 0,0 0 0,0 0 0,0-1 0,0 1 0,5 2 0,-2-2 0,0 0 0,0-1 0,0 1 0,0-1 0,0 0 0,0-1 0,1 1 0,-1-1 0,0 0 0,1-1 0,-1 0 0,1 0 0,-1 0 0,1-1 0,-1 0 0,1 0 0,-1 0 0,0-1 0,0 0 0,0 0 0,0-1 0,0 0 0,8-5 0,-7 4 0,0-1 0,-1 0 0,1 0 0,-1 0 0,0-1 0,0 0 0,-1 0 0,0-1 0,0 0 0,0 0 0,-1 0 0,0 0 0,0 0 0,-1-1 0,0 0 0,0 0 0,2-16 0,-2-21 0,2 75-341,0 0 0,2-1-1,19 51 1,-14-50-6485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5.111"/>
    </inkml:context>
    <inkml:brush xml:id="br0">
      <inkml:brushProperty name="width" value="0.05" units="cm"/>
      <inkml:brushProperty name="height" value="0.05" units="cm"/>
    </inkml:brush>
  </inkml:definitions>
  <inkml:trace contextRef="#ctx0" brushRef="#br0">11 57 24575,'-5'-11'0,"0"-1"0,5 12 0,0 0 0,0 0 0,0 0 0,0 0 0,0 0 0,0 0 0,0 1 0,0-1 0,1 0 0,-1 0 0,0 0 0,0 0 0,0 0 0,0 0 0,0 0 0,0 0 0,0 0 0,1 0 0,-1 0 0,0 0 0,0 0 0,0 0 0,0 0 0,0 0 0,0 0 0,0 0 0,1 0 0,-1 0 0,0 0 0,0 0 0,0 0 0,0 0 0,0 0 0,0 0 0,1 0 0,-1 0 0,0 0 0,0 0 0,0 0 0,0 0 0,0 0 0,0 0 0,0 0 0,0 0 0,0 0 0,1-1 0,-1 1 0,0 0 0,0 0 0,0 0 0,0 0 0,0 0 0,0 0 0,0 0 0,0-1 0,0 1 0,0 0 0,0 0 0,0 0 0,0 0 0,0 0 0,0 0 0,0 0 0,0-1 0,13 12 0,-1-1 0,0 2 0,-1 0 0,0 0 0,14 21 0,-15-17 0,0 1 0,-1 0 0,-1 0 0,9 27 0,-16-40 0,9-67 0,-7 50 0,1 1 0,1 0 0,-1 0 0,2 1 0,0-1 0,0 1 0,12-16 0,-14 21 0,1 1 0,-1 0 0,1 0 0,0 1 0,0-1 0,0 1 0,0 0 0,1 0 0,0 1 0,0 0 0,0 0 0,0 0 0,0 1 0,0-1 0,1 2 0,8-3 0,-11 5 0,1-1 0,-1 0 0,1 1 0,-1 0 0,1 0 0,-1 0 0,0 0 0,1 1 0,-1 0 0,0 0 0,0 0 0,0 0 0,0 0 0,-1 1 0,1 0 0,-1 0 0,1 0 0,-1 0 0,0 0 0,0 1 0,-1 0 0,1-1 0,2 6 0,2 3 0,0-1 0,-1 1 0,-1 0 0,0 0 0,0 0 0,4 25 0,-5-9-1365,-2-4-5461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33.100"/>
    </inkml:context>
    <inkml:brush xml:id="br0">
      <inkml:brushProperty name="width" value="0.05" units="cm"/>
      <inkml:brushProperty name="height" value="0.05" units="cm"/>
    </inkml:brush>
  </inkml:definitions>
  <inkml:trace contextRef="#ctx0" brushRef="#br0">373 17 24575,'33'1'0,"37"-1"0,-65 0 0,0-1 0,1 1 0,-1-1 0,0 0 0,0-1 0,0 1 0,0-1 0,-1 0 0,1-1 0,4-2 0,-54 11 0,27 1 0,0 0 0,0 1 0,1 1 0,0 1 0,0 0 0,1 1 0,0 1 0,1 1 0,-21 22 0,18-15 0,1 0 0,1 1 0,1 1 0,1 0 0,1 1 0,-17 39 0,29-59 0,-1 1 0,1-1 0,-1 1 0,1 0 0,0 0 0,-1 0 0,2 0 0,-1 0 0,0 0 0,1 0 0,0 0 0,0 1 0,1 5 0,-1-11 0,-1 1 0,1 0 0,0-1 0,0 1 0,0 0 0,0-1 0,0 1 0,0-1 0,0 1 0,0 0 0,0-1 0,0 1 0,0-1 0,0 1 0,0 0 0,1-1 0,-1 1 0,0 0 0,0-1 0,0 1 0,0 0 0,1-1 0,-1 1 0,0 0 0,0-1 0,1 1 0,-1 0 0,0 0 0,0-1 0,1 1 0,-1 0 0,0 0 0,1-1 0,-1 1 0,0 0 0,1 0 0,-1 0 0,1 0 0,0-1 0,0 1 0,0 0 0,0 0 0,0 0 0,0 0 0,0 0 0,0 0 0,0 0 0,0 0 0,0 0 0,0 1 0,0-1 0,0 0 0,0 1 0,0-1 0,0 0 0,0 1 0,1 0 0,0 1 0,0-1 0,0 1 0,0-1 0,0 1 0,-1-1 0,1 1 0,-1 0 0,1 0 0,-1 0 0,0 0 0,1 0 0,-1 0 0,0 0 0,0 0 0,-1 1 0,1-1 0,0 0 0,-1 0 0,1 1 0,-1 4 0,0-6 0,0 1 0,-1 0 0,1-1 0,-1 1 0,1 0 0,-1-1 0,0 1 0,0 0 0,0-1 0,1 1 0,-2-1 0,1 0 0,0 1 0,0-1 0,0 0 0,0 0 0,-1 0 0,1 1 0,-1-1 0,1-1 0,-1 1 0,1 0 0,-1 0 0,1 0 0,-1-1 0,0 1 0,1-1 0,-5 1 0,-1 0 0,0 1 0,0-2 0,0 1 0,0-1 0,0 0 0,0 0 0,-13-3 0,18 3 0,1-1 0,-1 1 0,1 0 0,0-1 0,-1 1 0,1 0 0,0-1 0,-1 0 0,1 1 0,0-1 0,-1 0 0,1 0 0,0 0 0,0 0 0,0 0 0,0 0 0,0 0 0,0 0 0,0 0 0,0 0 0,1 0 0,-1-1 0,0 1 0,1 0 0,-1-1 0,1 1 0,-1 0 0,1-1 0,-1 1 0,1-1 0,0 1 0,0 0 0,0-1 0,0 1 0,0-1 0,0 1 0,0-1 0,1 1 0,-1-1 0,0 1 0,1 0 0,-1-1 0,1 1 0,0-2 0,1 0 0,-1 0 0,1-1 0,0 1 0,0 1 0,0-1 0,0 0 0,1 0 0,-1 1 0,1-1 0,-1 1 0,1 0 0,0 0 0,0 0 0,0 0 0,0 0 0,0 1 0,1-1 0,-1 1 0,0 0 0,1 0 0,-1 0 0,1 1 0,-1-1 0,1 1 0,-1 0 0,1-1 0,-1 2 0,1-1 0,-1 0 0,1 1 0,5 1 0,-6-1 0,-1-1 0,1 1 0,-1 0 0,1 0 0,-1 0 0,0 1 0,0-1 0,1 0 0,-1 1 0,0-1 0,0 1 0,0 0 0,0 0 0,-1 0 0,1 0 0,-1 0 0,1 0 0,-1 0 0,1 0 0,-1 1 0,0-1 0,0 1 0,0-1 0,-1 1 0,1-1 0,0 1 0,-1-1 0,0 1 0,1-1 0,-1 1 0,0 0 0,-1-1 0,1 1 0,0-1 0,-1 1 0,1-1 0,-1 1 0,0-1 0,0 1 0,0-1 0,0 1 0,0-1 0,-2 3 0,0-1 0,0 1 0,0-1 0,0 0 0,-1 0 0,1 0 0,-1 0 0,0 0 0,0-1 0,-1 0 0,1 0 0,-1 0 0,1 0 0,-1-1 0,0 0 0,0 0 0,0 0 0,0-1 0,-1 1 0,-5 0 0,5-1 0,-1 0 0,1-1 0,-1 1 0,1-1 0,-1-1 0,0 1 0,1-1 0,0 0 0,-1 0 0,1-1 0,0 0 0,-1 0 0,1-1 0,0 1 0,-8-6 0,13 7 0,0 0 0,-1 1 0,1-1 0,-1 0 0,1 0 0,0 0 0,0 0 0,-1 0 0,1 0 0,0-1 0,0 1 0,0 0 0,0-1 0,1 1 0,-1 0 0,0-1 0,0 1 0,1-1 0,-1 1 0,1-1 0,-1 0 0,1 1 0,0-1 0,0 1 0,0-1 0,0 0 0,0 1 0,0-1 0,0 0 0,0 1 0,1-1 0,-1 1 0,0-1 0,1 1 0,0-1 0,-1 1 0,1-1 0,0 1 0,0-1 0,1 0 0,0-1 0,1 0 0,0 0 0,0 1 0,0-1 0,0 1 0,0 0 0,1 0 0,-1 0 0,1 0 0,-1 0 0,1 1 0,0 0 0,-1 0 0,1 0 0,7-1 0,1 2-170,-1 0-1,0 0 0,0 2 1,0-1-1,0 1 0,-1 1 1,16 5-1,2 3-6655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5.502"/>
    </inkml:context>
    <inkml:brush xml:id="br0">
      <inkml:brushProperty name="width" value="0.05" units="cm"/>
      <inkml:brushProperty name="height" value="0.05" units="cm"/>
    </inkml:brush>
  </inkml:definitions>
  <inkml:trace contextRef="#ctx0" brushRef="#br0">190 81 24575,'2'0'0,"0"0"0,0-1 0,-1 1 0,1-1 0,0 1 0,0-1 0,0 0 0,-1 0 0,1 0 0,0 0 0,-1 0 0,1 0 0,-1 0 0,1 0 0,-1-1 0,0 1 0,1 0 0,-1-1 0,0 1 0,0-1 0,0 0 0,0 1 0,0-1 0,-1 0 0,2-1 0,-2 1 0,1 1 0,-1 0 0,1 0 0,-1-1 0,0 1 0,1-1 0,-1 1 0,0 0 0,0-1 0,0 1 0,0 0 0,0-1 0,-1 1 0,1 0 0,0-1 0,0 1 0,-1 0 0,1-1 0,-1 1 0,1 0 0,-1 0 0,0-1 0,0 1 0,1 0 0,-1 0 0,0 0 0,0 0 0,0 0 0,0 0 0,0 0 0,0 0 0,0 1 0,0-1 0,-3-1 0,-3 0 0,0 0 0,0 1 0,0 0 0,0 0 0,0 1 0,0-1 0,0 2 0,0-1 0,0 1 0,0 0 0,0 0 0,0 1 0,0 0 0,0 0 0,0 1 0,-8 4 0,12-5 0,0-1 0,0 1 0,0 0 0,0 0 0,0 0 0,1 1 0,-1-1 0,1 1 0,-1-1 0,1 1 0,0 0 0,0 0 0,0 0 0,-2 6 0,3-6 0,0-1 0,1 1 0,-1 0 0,1 0 0,0 0 0,0-1 0,0 1 0,1 0 0,-1 0 0,0 0 0,1-1 0,0 1 0,0 0 0,0 0 0,0-1 0,0 1 0,0-1 0,1 1 0,-1-1 0,1 0 0,2 3 0,4 5 0,2 0 0,0 0 0,0-1 0,0-1 0,1 1 0,1-2 0,-1 0 0,21 10 0,-13-7 0,0 0 0,23 20 0,-39-29 0,-1 0 0,0 1 0,-1-1 0,1 1 0,0 0 0,0 0 0,-1-1 0,1 1 0,-1 0 0,1 1 0,-1-1 0,0 0 0,0 0 0,0 0 0,0 1 0,-1-1 0,1 0 0,0 1 0,-1-1 0,0 1 0,1-1 0,-1 1 0,0-1 0,0 1 0,-1-1 0,1 1 0,0-1 0,-2 4 0,0-3 0,1 1 0,-1-1 0,-1 0 0,1 0 0,0 0 0,-1 0 0,1-1 0,-1 1 0,0-1 0,0 1 0,0-1 0,0 0 0,0 0 0,-1-1 0,1 1 0,-1 0 0,1-1 0,-6 1 0,-6 2-124,-1 0 0,0-1 0,0-1 0,0-1 0,0 0 0,-1-2-1,1 1 1,0-2 0,0 0 0,-19-5 0,10 0-6702</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5.842"/>
    </inkml:context>
    <inkml:brush xml:id="br0">
      <inkml:brushProperty name="width" value="0.05" units="cm"/>
      <inkml:brushProperty name="height" value="0.05" units="cm"/>
    </inkml:brush>
  </inkml:definitions>
  <inkml:trace contextRef="#ctx0" brushRef="#br0">142 57 24575,'43'-5'0,"-42"5"0,1-1 0,-1 1 0,0 0 0,0-1 0,0 1 0,0-1 0,1 0 0,-1 1 0,0-1 0,0 0 0,0 0 0,0 1 0,1-3 0,-2 3 0,1-1 0,-1 0 0,0 1 0,0-1 0,0 0 0,0 1 0,1-1 0,-1 0 0,0 1 0,0-1 0,0 0 0,0 1 0,0-1 0,-1 0 0,1 1 0,0-1 0,0 1 0,0-1 0,-1 0 0,1 1 0,0-1 0,0 0 0,-1 1 0,1-1 0,-1 1 0,1-1 0,0 1 0,-2-1 0,0-2 0,-1 1 0,1 0 0,-1 0 0,0 0 0,0 0 0,0 0 0,0 1 0,-1-1 0,1 1 0,0 0 0,-1 0 0,1 0 0,-1 0 0,1 1 0,0-1 0,-1 1 0,0 0 0,-4 0 0,1 0 0,0 1 0,0 0 0,0 0 0,0 0 0,0 1 0,0 0 0,0 0 0,-6 3 0,8-2 0,1-1 0,0 1 0,0 0 0,0 0 0,0 0 0,1 0 0,-1 1 0,1-1 0,0 1 0,0 0 0,0 0 0,0 0 0,1 1 0,-1-1 0,1 1 0,0-1 0,1 1 0,-1-1 0,1 1 0,0 0 0,0 0 0,1 0 0,-1 0 0,1 0 0,0 0 0,0 0 0,2 7 0,-1-5 0,0 0 0,1 0 0,0 0 0,1-1 0,-1 1 0,1-1 0,0 1 0,1-1 0,0 0 0,0-1 0,0 1 0,0 0 0,1-1 0,0 0 0,0 0 0,1-1 0,-1 0 0,11 7 0,-11-8 0,-1-1 0,1 1 0,0-1 0,0 0 0,0-1 0,0 1 0,0-1 0,0 0 0,0 0 0,0 0 0,0-1 0,1 0 0,-1 0 0,0 0 0,0-1 0,0 1 0,0-1 0,1 0 0,-1-1 0,0 1 0,-1-1 0,1 0 0,0-1 0,0 1 0,-1-1 0,0 0 0,1 0 0,-1 0 0,0 0 0,0-1 0,-1 0 0,1 1 0,-1-2 0,4-4 0,1-3 0,-1 0 0,0-1 0,0 0 0,-1 0 0,-1-1 0,-1 1 0,1-1 0,-2 0 0,0-1 0,-1 1 0,1-18 0,-3 34-25,-1 21 99,4 36 0,-2-51-223,0 1 1,1-1-1,0 1 0,0-1 0,1 0 0,0 0 0,1 0 1,-1-1-1,7 10 0,5 2-6677</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6.241"/>
    </inkml:context>
    <inkml:brush xml:id="br0">
      <inkml:brushProperty name="width" value="0.05" units="cm"/>
      <inkml:brushProperty name="height" value="0.05" units="cm"/>
    </inkml:brush>
  </inkml:definitions>
  <inkml:trace contextRef="#ctx0" brushRef="#br0">140 323 24575,'1'-1'0,"0"1"0,0 0 0,0 0 0,0-1 0,0 1 0,0-1 0,0 1 0,0-1 0,0 1 0,-1-1 0,1 1 0,0-1 0,0 0 0,0 1 0,-1-1 0,1 0 0,0 0 0,-1 0 0,1 0 0,-1 1 0,1-1 0,-1 0 0,0 0 0,1 0 0,-1 0 0,0 0 0,1 0 0,-1 0 0,0 0 0,0 0 0,0 0 0,0 0 0,0-2 0,0 1 0,0-1 0,0 1 0,0 0 0,0-1 0,0 1 0,-1 0 0,1-1 0,-1 1 0,0 0 0,1 0 0,-1 0 0,0 0 0,0 0 0,-3-3 0,3 3 0,-1 0 0,0 0 0,0 1 0,-1-1 0,1 1 0,0-1 0,0 1 0,-1 0 0,1 0 0,-1 0 0,1 0 0,-1 1 0,1-1 0,-1 1 0,1-1 0,-1 1 0,1 0 0,-1 0 0,0 0 0,1 0 0,-1 1 0,1-1 0,-1 1 0,1-1 0,-1 1 0,1 0 0,-1 0 0,1 0 0,0 0 0,-1 1 0,1-1 0,0 0 0,0 1 0,0 0 0,-3 3 0,-1 0 0,0 1 0,1-1 0,0 1 0,0 1 0,0-1 0,1 1 0,0 0 0,0 0 0,1 0 0,-5 13 0,7-15 0,-1 0 0,1 1 0,0-1 0,0 0 0,0 0 0,1 1 0,0-1 0,0 0 0,0 1 0,1-1 0,0 0 0,0 0 0,0 1 0,0-1 0,1 0 0,0 0 0,0 0 0,0-1 0,1 1 0,0 0 0,0-1 0,0 0 0,0 1 0,1-1 0,-1-1 0,1 1 0,0 0 0,0-1 0,0 0 0,1 0 0,-1 0 0,1 0 0,0-1 0,6 2 0,-2 0 0,1-1 0,0 0 0,1-1 0,-1 0 0,0 0 0,1-1 0,-1-1 0,1 0 0,-1 0 0,1-1 0,-1 0 0,0-1 0,1 0 0,-1-1 0,0 0 0,0 0 0,-1-1 0,1 0 0,-1-1 0,0 0 0,0-1 0,0 0 0,12-11 0,-10 7 0,-1 0 0,-1-1 0,1 0 0,-2-1 0,1 0 0,-2 0 0,0 0 0,0-1 0,-1-1 0,0 1 0,-2-1 0,1 1 0,-2-2 0,0 1 0,0 0 0,0-24 0,-2 19 0,-2-1 0,0 1 0,-1-1 0,-1 1 0,-1 0 0,0 0 0,-2 0 0,0 1 0,-13-27 0,19 45 0,0 0 0,0 0 0,0 0 0,0 0 0,0 0 0,0 0 0,0 0 0,0 0 0,0 0 0,-1 0 0,1 0 0,0 0 0,0 0 0,0 1 0,0-1 0,0 0 0,0 0 0,0 0 0,0 0 0,0 0 0,0 0 0,0 0 0,0 0 0,0 0 0,-1 0 0,1 0 0,0 0 0,0 0 0,0 0 0,0 0 0,0 0 0,0 0 0,0 0 0,0 0 0,0 0 0,0 0 0,0-1 0,0 1 0,0 0 0,-1 0 0,1 0 0,0 0 0,0 0 0,0 0 0,0 0 0,0 0 0,2 14 0,6 22 0,9 20-119,17 52-504,28 154 0,-57-230-6203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6.611"/>
    </inkml:context>
    <inkml:brush xml:id="br0">
      <inkml:brushProperty name="width" value="0.05" units="cm"/>
      <inkml:brushProperty name="height" value="0.05" units="cm"/>
    </inkml:brush>
  </inkml:definitions>
  <inkml:trace contextRef="#ctx0" brushRef="#br0">30 168 24575,'-2'-1'0,"1"1"0,-1-1 0,1 0 0,-1 1 0,1-1 0,-1 0 0,1 0 0,0 0 0,-1 0 0,1 0 0,0 0 0,0 0 0,0 0 0,0-1 0,0 1 0,0 0 0,0-1 0,0 1 0,-1-3 0,2 4 0,0-1 0,-1 1 0,1-1 0,-1 0 0,1 0 0,0 1 0,-1-1 0,1 0 0,0 1 0,0-1 0,0 0 0,-1 0 0,1 0 0,0 1 0,0-1 0,0 0 0,0 0 0,0 1 0,1-1 0,-1 0 0,0 0 0,0 0 0,0 1 0,1-1 0,-1 0 0,0 1 0,1-1 0,-1 0 0,1 1 0,-1-1 0,1 0 0,-1 1 0,1-1 0,-1 1 0,1-1 0,-1 1 0,1-1 0,0 1 0,-1-1 0,1 1 0,0 0 0,-1-1 0,2 1 0,15-4 0,1 1 0,0 1 0,-1 1 0,1 1 0,26 2 0,-19-1 0,46-3 0,-55 0 0,3 0 0,0-1 0,-1-1 0,21-6 0,-35 10 0,-1-1 0,0-1 0,0 1 0,1 0 0,-1-1 0,0 0 0,0 1 0,0-1 0,-1 0 0,1-1 0,0 1 0,-1 0 0,1-1 0,-1 1 0,0-1 0,0 0 0,0 0 0,0 0 0,0 0 0,-1 0 0,0 0 0,1-1 0,0-4 0,-2 6 0,0 0 0,0 0 0,0 0 0,0 0 0,0 0 0,0 1 0,-1-1 0,1 0 0,-1 0 0,-1-3 0,-4 1 0,-1 14 0,3 2 12,1-1 0,1 1 0,0 0 0,0-1 0,1 1 0,1 0 0,0 0 0,1 0 0,4 22 0,2 2-755,24 65 1,-24-80-6084</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7.018"/>
    </inkml:context>
    <inkml:brush xml:id="br0">
      <inkml:brushProperty name="width" value="0.05" units="cm"/>
      <inkml:brushProperty name="height" value="0.05" units="cm"/>
    </inkml:brush>
  </inkml:definitions>
  <inkml:trace contextRef="#ctx0" brushRef="#br0">63 17 24575,'0'-4'0,"-5"-2"0,-5 0 0,-2 6 0,1 7 0,-2 4 0,2-2-8191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7.594"/>
    </inkml:context>
    <inkml:brush xml:id="br0">
      <inkml:brushProperty name="width" value="0.05" units="cm"/>
      <inkml:brushProperty name="height" value="0.05" units="cm"/>
    </inkml:brush>
  </inkml:definitions>
  <inkml:trace contextRef="#ctx0" brushRef="#br0">2 23 24575,'-1'70'0,"3"78"0,-2-143 0,0 0 0,1 0 0,0-1 0,0 1 0,0 0 0,1-1 0,-1 1 0,1 0 0,0-1 0,1 0 0,-1 0 0,1 1 0,-1-1 0,1-1 0,1 1 0,-1 0 0,0-1 0,1 0 0,0 1 0,-1-2 0,1 1 0,1 0 0,-1-1 0,0 1 0,1-1 0,-1-1 0,1 1 0,-1 0 0,1-1 0,0 0 0,0 0 0,-1-1 0,1 1 0,0-1 0,0 0 0,0 0 0,0-1 0,-1 1 0,1-1 0,0 0 0,0-1 0,-1 1 0,1-1 0,-1 0 0,1 0 0,-1 0 0,0 0 0,0-1 0,0 0 0,4-3 0,-3 1 0,0 0 0,0 0 0,0-1 0,-1 1 0,0-1 0,0 0 0,-1 0 0,0 0 0,0-1 0,0 1 0,0-1 0,-1 0 0,-1 0 0,1 0 0,-1 0 0,0 0 0,0 0 0,-1 0 0,0 0 0,0 0 0,-1 0 0,0 0 0,0 0 0,-1 0 0,0 0 0,-3-9 0,1 8 0,1-1 0,-1 1 0,-1-1 0,1 1 0,-2 1 0,1-1 0,-1 1 0,0 0 0,0 0 0,-1 0 0,0 1 0,0 0 0,-1 1 0,1-1 0,-1 1 0,0 1 0,-1 0 0,1 0 0,-18-5 0,22 8 0,-1 1 0,1 0 0,-1 0 0,1 0 0,0 0 0,-1 1 0,1 0 0,0 0 0,0 0 0,-8 4 0,11-5 0,0 0 0,-1 0 0,1 1 0,0-1 0,0 1 0,0-1 0,0 1 0,0-1 0,0 1 0,0 0 0,1-1 0,-1 1 0,0 0 0,0 0 0,0-1 0,1 1 0,-1 0 0,0 0 0,1 0 0,-1 0 0,1 0 0,-1 0 0,1 0 0,0 0 0,-1 0 0,1 1 0,0-1 0,0 0 0,0 0 0,-1 0 0,1 0 0,0 0 0,1 0 0,-1 1 0,0-1 0,0 0 0,0 0 0,1 0 0,-1 0 0,0 0 0,1 0 0,-1 0 0,1 0 0,0 0 0,-1 0 0,2 1 0,0 0 0,1 1 0,-1-1 0,1 0 0,0 0 0,0 0 0,0 0 0,0 0 0,0-1 0,1 1 0,-1-1 0,0 0 0,1 0 0,-1 0 0,1 0 0,-1-1 0,1 1 0,-1-1 0,1 0 0,5-1 0,8 0 0,1 0 0,25-7 0,-23 4 0,0 1 0,0 1 0,1 0 0,-1 1 0,1 2 0,25 3 0,-40-3 0,1 0 0,-1 0 0,1 1 0,-1 0 0,0 0 0,1 0 0,-1 1 0,0 0 0,-1 0 0,1 1 0,-1 0 0,1 0 0,-1 0 0,0 0 0,-1 1 0,1 0 0,-1 0 0,0 0 0,0 0 0,0 1 0,-1-1 0,0 1 0,4 9 0,-6-11 0,0 0 0,0 0 0,0 0 0,-1 0 0,1 0 0,-1 1 0,0-1 0,0 0 0,-1 0 0,1 0 0,-3 7 0,3-9 0,-1 0 0,1 0 0,-1 0 0,0 0 0,0 0 0,0 0 0,0 0 0,0-1 0,0 1 0,0 0 0,-1-1 0,1 1 0,-1-1 0,1 1 0,-1-1 0,0 0 0,1 0 0,-1 0 0,0 0 0,0 0 0,0 0 0,1 0 0,-1 0 0,0-1 0,-3 1 0,4 0 0,0-1 0,1 0 0,-1 0 0,0 0 0,0 0 0,1 0 0,-1 0 0,0 0 0,1 0 0,-1 0 0,0 0 0,1-1 0,-1 1 0,0 0 0,0 0 0,1-1 0,-1 1 0,1 0 0,-1-1 0,0 1 0,1-1 0,-1 1 0,1-1 0,-1 1 0,1-1 0,-1 1 0,1-1 0,-1 1 0,1-1 0,0 1 0,-1-1 0,1 0 0,0 1 0,-1-1 0,1 0 0,0 1 0,0-1 0,0 0 0,0 0 0,0 1 0,0-1 0,0 0 0,0 1 0,0-1 0,0 0 0,0 0 0,0 1 0,0-1 0,0 0 0,1 1 0,0-2 0,13-38 0,-4 21 0,1 0 0,1 1 0,1 0 0,17-18 0,-23 28 0,0 0 0,1 0 0,0 1 0,1 1 0,0-1 0,0 1 0,0 1 0,0 0 0,1 0 0,15-5 0,-22 9 0,-1 0 0,1 1 0,0-1 0,0 1 0,0 0 0,0-1 0,0 1 0,0 0 0,0 1 0,-1-1 0,1 1 0,0-1 0,0 1 0,0 0 0,0 0 0,-1 0 0,1 0 0,4 3 0,-3-1 0,-1 0 0,0 0 0,0 0 0,0 0 0,-1 1 0,1-1 0,-1 1 0,1 0 0,-1-1 0,0 1 0,1 6 0,3 10 0,-1 0 0,-1-1 0,-1 1 0,1 28 0,-3-37 0,3 22-1365,1-3-5461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8.297"/>
    </inkml:context>
    <inkml:brush xml:id="br0">
      <inkml:brushProperty name="width" value="0.05" units="cm"/>
      <inkml:brushProperty name="height" value="0.05" units="cm"/>
    </inkml:brush>
  </inkml:definitions>
  <inkml:trace contextRef="#ctx0" brushRef="#br0">201 408 24575,'0'-2'0,"1"1"0,0-1 0,0 0 0,0 1 0,0-1 0,0 1 0,0-1 0,0 1 0,0-1 0,1 1 0,-1 0 0,1-1 0,-1 1 0,4-1 0,12-16 0,-15 16 0,-1-1 0,0 1 0,0-1 0,0 0 0,0 1 0,0-1 0,-1 0 0,1 0 0,-1 0 0,1 0 0,-1 1 0,0-1 0,0 0 0,-1 0 0,1 0 0,-1 0 0,1 0 0,-1 1 0,0-1 0,-1-4 0,-1 3 0,0-1 0,0 0 0,0 1 0,0 0 0,0 0 0,-1 0 0,0 0 0,0 1 0,0-1 0,-8-4 0,7 4 0,-1 0 0,0 1 0,1 0 0,-1 0 0,-1 1 0,1-1 0,0 1 0,0 1 0,-1-1 0,1 1 0,-1 0 0,1 1 0,-1-1 0,0 1 0,1 1 0,-1-1 0,1 1 0,-12 3 0,13-1 0,1 0 0,-1 0 0,1 1 0,0-1 0,0 1 0,0 0 0,1 0 0,-1 1 0,1-1 0,0 1 0,0-1 0,0 1 0,1 0 0,0 0 0,0 0 0,0 1 0,1-1 0,-1 0 0,0 10 0,1-9 0,0-1 0,0 1 0,1 0 0,0 0 0,0 0 0,0 0 0,1 0 0,0 0 0,0 0 0,0 0 0,1 0 0,0-1 0,0 1 0,1 0 0,-1-1 0,1 0 0,0 0 0,4 5 0,-3-6 0,0-1 0,0 0 0,0-1 0,0 1 0,1-1 0,-1 0 0,1 0 0,-1 0 0,1 0 0,0-1 0,0 0 0,-1 0 0,1 0 0,0-1 0,0 1 0,0-1 0,0 0 0,0-1 0,0 1 0,6-2 0,-4 1 0,0-1 0,1 0 0,-1 0 0,0 0 0,0-1 0,0 0 0,0-1 0,-1 1 0,0-1 0,1 0 0,-1-1 0,9-8 0,31-52 0,-46 65 0,0-1 0,1 1 0,-1 0 0,0 0 0,0 0 0,0 0 0,1 0 0,-1 0 0,0 0 0,0 0 0,1 0 0,-1 0 0,0 0 0,0 0 0,1 0 0,-1 0 0,0 0 0,0 0 0,0 0 0,1 0 0,-1 0 0,0 0 0,0 0 0,0 0 0,1 1 0,-1-1 0,0 0 0,0 0 0,0 0 0,1 0 0,-1 0 0,0 1 0,0-1 0,0 0 0,0 0 0,0 0 0,1 1 0,-1-1 0,0 0 0,0 0 0,0 0 0,0 1 0,0-1 0,0 0 0,0 0 0,0 1 0,0-1 0,0 0 0,0 0 0,0 0 0,0 1 0,0-1 0,0 0 0,0 0 0,0 1 0,0-1 0,0 0 0,1 17 0,-1-16 0,1 6 0,-1 1 0,1-1 0,1 1 0,-1-1 0,1 0 0,1 1 0,-1-1 0,1 0 0,1-1 0,-1 1 0,1 0 0,0-1 0,0 0 0,1 0 0,0 0 0,8 7 0,-8-9 0,-1 0 0,1-1 0,0 1 0,1-1 0,-1 0 0,1-1 0,-1 1 0,1-1 0,0 0 0,0 0 0,0-1 0,0 0 0,0 0 0,0 0 0,0-1 0,0 0 0,0 0 0,1 0 0,-1-1 0,11-2 0,-10 0 0,1 0 0,-1 0 0,1-1 0,-1 0 0,0 0 0,0-1 0,-1 0 0,0 0 0,1 0 0,-2-1 0,1 0 0,-1 0 0,0-1 0,6-8 0,-3 2 0,0 0 0,0-1 0,-2 0 0,1-1 0,-2 1 0,6-24 0,-6 14 0,-1 0 0,-2 0 0,0 0 0,-2-34 0,-1 46 0,0-1 0,-1 0 0,-1 1 0,1-1 0,-2 1 0,0 0 0,0 0 0,-1 0 0,-1 1 0,-7-12 0,12 21 0,0 0 0,0-1 0,-1 1 0,1 0 0,-1 0 0,0 0 0,0 0 0,1 1 0,-1-1 0,0 0 0,-1 1 0,1 0 0,0-1 0,0 1 0,0 0 0,-1 0 0,1 0 0,-1 0 0,1 0 0,-1 1 0,1-1 0,-1 1 0,1 0 0,-1 0 0,1 0 0,-1 0 0,0 0 0,1 0 0,-1 1 0,1-1 0,-1 1 0,1-1 0,-1 1 0,1 0 0,0 0 0,-1 0 0,1 1 0,0-1 0,0 0 0,0 1 0,0 0 0,0-1 0,0 1 0,0 0 0,1 0 0,-1 0 0,1 0 0,-1 0 0,1 0 0,0 1 0,-1-1 0,1 0 0,1 1 0,-1-1 0,-1 3 0,-2 9 0,0 0 0,1 0 0,1 0 0,0 1 0,1-1 0,0 1 0,1-1 0,1 0 0,0 1 0,1-1 0,1 0 0,6 21 0,-3-13 0,2 0 0,1-1 0,1 0 0,0-1 0,2 0 0,0 0 0,17 19 0,-22-30-76,0 0 1,1-1-1,0 0 0,0-1 0,1 1 0,0-2 0,0 1 0,1-1 1,0-1-1,0 0 0,0 0 0,0-1 0,1 0 0,-1-1 1,1 0-1,0-1 0,17 2 0,10-5-6750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8.656"/>
    </inkml:context>
    <inkml:brush xml:id="br0">
      <inkml:brushProperty name="width" value="0.05" units="cm"/>
      <inkml:brushProperty name="height" value="0.05" units="cm"/>
    </inkml:brush>
  </inkml:definitions>
  <inkml:trace contextRef="#ctx0" brushRef="#br0">24 0 24575,'1'8'0,"1"1"0,-1-1 0,2 0 0,-1 0 0,7 13 0,0 1 0,79 191 0,9 25 0,-92-224 0,-1 0 0,-1 1 0,3 25 0,-5-35 0,-1-1 0,0 1 0,0 0 0,-1 0 0,1-1 0,-1 1 0,0 0 0,-1-1 0,1 1 0,-1-1 0,0 1 0,0-1 0,0 0 0,0 0 0,-6 7 0,3-5 3,-1-1-1,0 0 0,0 0 1,0 0-1,0 0 0,-1-1 1,0 0-1,-7 2 1,-60 21-1390,-20 0-5439</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9.566"/>
    </inkml:context>
    <inkml:brush xml:id="br0">
      <inkml:brushProperty name="width" value="0.05" units="cm"/>
      <inkml:brushProperty name="height" value="0.05" units="cm"/>
    </inkml:brush>
  </inkml:definitions>
  <inkml:trace contextRef="#ctx0" brushRef="#br0">1 7 24575,'0'-6'0,"0"23"0,0 48 0,0-31 0,0 1553-1365,0-1555-5461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9.911"/>
    </inkml:context>
    <inkml:brush xml:id="br0">
      <inkml:brushProperty name="width" value="0.05" units="cm"/>
      <inkml:brushProperty name="height" value="0.05" units="cm"/>
    </inkml:brush>
  </inkml:definitions>
  <inkml:trace contextRef="#ctx0" brushRef="#br0">1 33 24575,'0'-1'0,"1"0"0,-1 0 0,0 0 0,1 0 0,-1 0 0,1 0 0,0 0 0,-1 0 0,1 0 0,0 0 0,-1 1 0,1-1 0,0 0 0,0 0 0,0 1 0,0-1 0,0 0 0,0 1 0,0-1 0,0 1 0,0-1 0,0 1 0,0 0 0,0-1 0,0 1 0,0 0 0,0 0 0,2 0 0,40-5 0,-35 5 0,427-5 0,-266 7 0,638 12-531,-57 0 54,-631-13 477,186-3 0,-264-2 0,-41 4 7,0 0-1,0 0 1,1 0-1,-1 1 1,1-1-1,-1 0 1,0 0-1,1 0 1,-1 0-1,0 0 1,1 0-1,-1 0 1,0-1-1,1 1 1,-1 0-1,0 0 1,1 0-1,-1 0 1,0 0-1,0 0 1,1-1-1,-1 1 1,0 0-1,1 0 1,-1 0-1,0-1 1,0 1-1,1 0 1,-1 0-1,0-1 1,0 1-1,0 0 1,1-1-1,-1 1 1,0 0-1,0-1 1,0 1 0,0 0-1,0-1 1,0 1-1,0 0 1,0-1-1,0 1 1,0 0-1,0-1 1,-12-8-1504,-12-2-4489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34.468"/>
    </inkml:context>
    <inkml:brush xml:id="br0">
      <inkml:brushProperty name="width" value="0.05" units="cm"/>
      <inkml:brushProperty name="height" value="0.05" units="cm"/>
    </inkml:brush>
  </inkml:definitions>
  <inkml:trace contextRef="#ctx0" brushRef="#br0">362 114 24575,'-4'44'0,"-16"79"0,2-19 0,-50 520 0,46-450 0,22-172 0,0 0 0,0 0 0,0 0 0,0 0 0,1 0 0,-1 0 0,0 0 0,1-1 0,-1 1 0,1 0 0,0 0 0,0 0 0,0 0 0,-1-1 0,2 1 0,-1 0 0,0-1 0,0 1 0,0-1 0,1 1 0,-1-1 0,1 0 0,-1 1 0,1-1 0,0 0 0,-1 0 0,1 0 0,0 0 0,0 0 0,0-1 0,0 1 0,-1-1 0,1 1 0,0-1 0,3 1 0,8 0 0,-1 0 0,1-1 0,0-1 0,20-2 0,-11 0 0,225-11 0,363 25 0,293 67 0,-868-74 0,-20-1 0,1-1 0,0-1 0,0-1 0,31-2 0,-46 2 0,-1 0 0,1 0 0,-1 0 0,1 0 0,-1 0 0,1 0 0,-1 0 0,0 0 0,1-1 0,-1 1 0,1 0 0,-1 0 0,1 0 0,-1-1 0,1 1 0,-1 0 0,1 0 0,-1-1 0,0 1 0,1 0 0,-1-1 0,0 1 0,1-1 0,-1 1 0,0 0 0,1-1 0,-1 1 0,0-1 0,0 1 0,0-1 0,1 1 0,-1-2 0,-10-13 0,-30-13 0,36 25 0,-33-20 0,14 10 0,-38-31 0,53 37 0,1 0 0,0 0 0,0 0 0,1-1 0,0-1 0,1 1 0,-1-1 0,-5-13 0,-5-20 0,1 0 0,-12-64 0,-8-92 0,26 137 0,3 0 0,3-104 0,5 133 0,1 0 0,2 0 0,1 1 0,2 0 0,1 0 0,24-58 0,18-15 0,-51 104 0,1-1 0,-1 0 0,1 0 0,-1 0 0,0 1 0,0-1 0,1 0 0,-1 0 0,0 0 0,0 0 0,0 0 0,0 0 0,0 1 0,0-1 0,0 0 0,0 0 0,-1 0 0,1 0 0,0 0 0,0 1 0,-1-1 0,1 0 0,0 0 0,-1 0 0,1 1 0,-1-1 0,1 0 0,-1 0 0,0 0 0,-1 0 0,0 0 0,0-1 0,0 1 0,0 0 0,-1 1 0,1-1 0,0 0 0,0 1 0,-1-1 0,1 1 0,-3 0 0,-10-1 0,1 1 0,-27 4 0,36-3 0,-158 21 0,-164 18 0,-531 6 0,412-27 0,426-18 0,-18 1 0,-45 7 0,63-2-41,20-7 43,0 0 0,0 0 0,0 0 0,0 0 0,-1 0 1,1 0-1,0 0 0,0 0 0,0 0 0,0 1 0,0-1 0,0 0 1,0 0-1,-1 0 0,1 0 0,0 0 0,0 0 0,0 1 0,0-1 1,0 0-1,0 0 0,0 0 0,0 0 0,0 0 0,0 1 0,0-1 1,0 0-1,0 0 0,0 0 0,0 0 0,0 1 0,0-1 1,0 0-1,0 0 0,0 0 0,0 0 0,0 1 0,0-1 0,0 0 1,0 0-1,0 0 0,1 0 0,-1 0 0,0 0 0,0 1 0,0-1 1,0 0-1,28 11-1429,11-2-5399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0.784"/>
    </inkml:context>
    <inkml:brush xml:id="br0">
      <inkml:brushProperty name="width" value="0.05" units="cm"/>
      <inkml:brushProperty name="height" value="0.05" units="cm"/>
    </inkml:brush>
  </inkml:definitions>
  <inkml:trace contextRef="#ctx0" brushRef="#br0">16 135 24575,'-8'-35'0,"7"31"0,-1-1 0,1 1 0,0-1 0,0 0 0,0 1 0,1-7 0,0 10 0,0-1 0,0 1 0,0 0 0,1-1 0,-1 1 0,1 0 0,-1-1 0,1 1 0,0 0 0,-1 0 0,1-1 0,0 1 0,0 0 0,0 0 0,0 0 0,0 0 0,0 0 0,0 0 0,0 0 0,0 1 0,0-1 0,0 0 0,1 0 0,-1 1 0,2-1 0,9-3 0,-1 1 0,1 1 0,0 0 0,0 1 0,0 0 0,0 1 0,0 0 0,1 1 0,12 3 0,2-2 0,1101 46-1615,1-41-378,-932-8 1925,79 2 13,358-3-303,2-33 118,-605 32 372,-5 1 368,-1 0 0,1-2 1,-1 0-1,0-2 0,27-10 1,-52 16-487,0 0 0,0 0 0,1 0 0,-1 0 0,0 0 0,0 0 0,0 0 0,0 0 0,0 0 0,0 0 1,1 0-1,-1 0 0,0 0 0,0 0 0,0 0 0,0 0 0,0 0 0,1 0 0,-1 0 0,0 0 0,0 0 0,0 0 1,0 0-1,0 0 0,0-1 0,0 1 0,1 0 0,-1 0 0,0 0 0,0 0 0,0 0 0,0 0 0,0 0 0,0-1 1,0 1-1,0 0 0,0 0 0,0 0 0,0 0 0,0 0 0,0 0 0,0-1 0,0 1 0,0 0 0,0 0 0,0 0 1,0 0-1,0 0 0,0 0 0,0-1 0,0 1 0,0 0 0,0 0 0,0 0 0,0 0 0,0 0 0,0 0 0,0-1 1,0 1-1,0 0 0,0 0 0,0 0 0,0 0 0,0 0 0,-1 0 0,1-1 0,-14-1 259,-20 2-294,21 3 21,0-1 0,1 2 0,0 0 0,-1 0 0,2 1 0,-22 12 0,30-15 0,-1 0 0,1 0 0,0 1 0,0 0 0,0-1 0,0 1 0,0 0 0,1 1 0,-1-1 0,1 0 0,0 1 0,0-1 0,0 1 0,0 0 0,1 0 0,0 0 0,-1 0 0,1-1 0,1 2 0,-1-1 0,1 0 0,-1 0 0,1 0 0,0 0 0,1 6 0,6 23 0,0-1 0,3 1 0,15 35 0,6 24 0,71 399 0,-71-307 0,49 299 0,-80-479 0,2 3 0,-1 0 0,-1 0 0,1 0 0,-1 10 0,0-16 0,0 0 0,-1 0 0,1-1 0,0 1 0,0 0 0,0 0 0,0 0 0,-1 0 0,1 0 0,0 0 0,-1-1 0,1 1 0,-1 0 0,1 0 0,-1-1 0,1 1 0,-1 0 0,1 0 0,-1-1 0,0 1 0,0-1 0,1 1 0,-1-1 0,0 1 0,0-1 0,1 1 0,-1-1 0,0 0 0,0 1 0,0-1 0,0 0 0,0 0 0,1 0 0,-1 1 0,0-1 0,0 0 0,0 0 0,0 0 0,0 0 0,0-1 0,0 1 0,0 0 0,-23-6 0,0-2 0,-40-18 0,-28-8 0,28 18 0,-100-11 0,-71 7 0,143 13 0,-807-28-2048,6 48 633,690-7-3313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2.056"/>
    </inkml:context>
    <inkml:brush xml:id="br0">
      <inkml:brushProperty name="width" value="0.05" units="cm"/>
      <inkml:brushProperty name="height" value="0.05" units="cm"/>
    </inkml:brush>
  </inkml:definitions>
  <inkml:trace contextRef="#ctx0" brushRef="#br0">3 369 24575,'8'21'0,"0"-4"0,20 140 0,-7-29 0,-6-49 0,-42-163 0,14 49 0,-13-62 0,18 51 0,3-1 0,1 1 0,4-60 0,1 86 0,1 0 0,1 0 0,0 1 0,2-1 0,0 1 0,1-1 0,1 2 0,1-1 0,1 1 0,12-19 0,-17 30 0,0 1 0,0 0 0,1 1 0,0-1 0,1 1 0,-1 0 0,1 0 0,0 0 0,0 1 0,1 0 0,-1 0 0,1 1 0,0 0 0,-1 0 0,9-2 0,-8 4 0,-1 0 0,1 0 0,-1 1 0,1 0 0,-1 0 0,1 1 0,-1 0 0,0 0 0,1 0 0,-1 1 0,0 0 0,0 0 0,0 0 0,0 1 0,0 0 0,-1 0 0,11 8 0,-7-4 0,1 1 0,-1 1 0,-1 0 0,1 0 0,-2 0 0,1 1 0,-1 0 0,-1 1 0,0 0 0,0 0 0,-1 0 0,0 1 0,-1-1 0,-1 1 0,0 0 0,0 0 0,-1 0 0,-1 1 0,0-1 0,0 0 0,-2 1 0,1-1 0,-1 0 0,-1 1 0,-1-1 0,1 0 0,-2 0 0,0-1 0,0 1 0,-1-1 0,0 1 0,-9 11 0,0 0 0,-1-2 0,-1 0 0,-20 21 0,29-34 0,0-1 0,-1-1 0,0 1 0,1-1 0,-2-1 0,1 1 0,-1-1 0,0-1 0,0 0 0,0 0 0,-13 3 0,20-7 0,0 1 0,0-1 0,0 0 0,0 0 0,0 0 0,0 0 0,0-1 0,0 1 0,0 0 0,0-1 0,0 0 0,0 1 0,0-1 0,0 0 0,0 0 0,1 0 0,-1 0 0,0 0 0,-1-2 0,2 2 0,1 1 0,-1 0 0,1-1 0,0 1 0,-1-1 0,1 1 0,0-1 0,-1 0 0,1 1 0,0-1 0,0 1 0,-1-1 0,1 0 0,0 1 0,0-1 0,0 1 0,0-1 0,0 0 0,0 1 0,0-1 0,0 1 0,0-1 0,0-1 0,1 1 0,0 0 0,-1 0 0,1 0 0,0 0 0,0 0 0,0 0 0,0 0 0,0 0 0,0 0 0,0 0 0,0 0 0,0 1 0,0-1 0,0 0 0,0 1 0,2-1 0,1-1 0,0 0 0,0 1 0,1-1 0,-1 1 0,1 0 0,-1 0 0,1 1 0,-1 0 0,1-1 0,-1 1 0,1 1 0,-1-1 0,1 1 0,-1 0 0,0 0 0,1 0 0,-1 0 0,0 1 0,0-1 0,1 1 0,-1 1 0,4 2 0,7 6 0,0 0 0,-1 2 0,-1 0 0,15 17 0,-13-14 0,27 25 0,13-7-1365,-32-20-5461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2.914"/>
    </inkml:context>
    <inkml:brush xml:id="br0">
      <inkml:brushProperty name="width" value="0.05" units="cm"/>
      <inkml:brushProperty name="height" value="0.05" units="cm"/>
    </inkml:brush>
  </inkml:definitions>
  <inkml:trace contextRef="#ctx0" brushRef="#br0">248 414 24575,'1'-8'0,"0"0"0,0 0 0,1 0 0,3-12 0,5-29 0,-10 41 0,0 0 0,-1 0 0,0 0 0,0 0 0,-1 0 0,0 0 0,-1 1 0,0-1 0,0 1 0,0-1 0,-1 1 0,-9-13 0,11 18 0,1 0 0,-1 0 0,0 0 0,0 0 0,0 0 0,0 0 0,0 0 0,0 1 0,0-1 0,-1 1 0,1-1 0,0 1 0,-1 0 0,1 0 0,-1 0 0,1 1 0,-1-1 0,0 0 0,1 1 0,-1 0 0,0-1 0,0 1 0,1 0 0,-1 0 0,0 1 0,1-1 0,-1 1 0,0-1 0,1 1 0,-1 0 0,1 0 0,-1 0 0,1 0 0,-1 0 0,1 1 0,0-1 0,0 1 0,-1 0 0,1-1 0,0 1 0,-3 4 0,-9 8 0,1 1 0,0 0 0,0 1 0,2 0 0,-11 21 0,15-26 0,1 1 0,1 0 0,0 1 0,0-1 0,1 1 0,1 0 0,0 0 0,-1 23 0,3-33 0,1 0 0,0 0 0,0-1 0,0 1 0,0 0 0,1-1 0,-1 1 0,1 0 0,-1 0 0,1-1 0,0 1 0,0-1 0,0 1 0,1-1 0,-1 1 0,1-1 0,-1 0 0,1 0 0,0 0 0,-1 0 0,1 0 0,0 0 0,0 0 0,1 0 0,-1-1 0,0 1 0,1-1 0,-1 0 0,0 0 0,1 0 0,2 1 0,1-1 0,0 0 0,0 0 0,0-1 0,0 0 0,-1 0 0,1-1 0,0 0 0,0 0 0,0 0 0,-1-1 0,1 1 0,-1-1 0,10-5 0,-5 2 0,0-1 0,0 0 0,-1 0 0,0-1 0,0 0 0,0-1 0,-1 0 0,0 0 0,0-1 0,-1 0 0,0 0 0,9-19 0,-6 8 0,-2 0 0,0-1 0,-1 0 0,-2-1 0,6-36 0,-3 29 0,0 24 0,2 15 0,15 39 0,15 26 0,-37-69 0,1-1 0,0 1 0,1-1 0,-1 0 0,1 0 0,0 0 0,1-1 0,-1 1 0,9 4 0,-11-8 0,-1 0 0,1 1 0,-1-2 0,1 1 0,-1 0 0,1 0 0,0-1 0,-1 1 0,1-1 0,0 0 0,-1 0 0,1 0 0,0 0 0,-1-1 0,1 1 0,0-1 0,4-1 0,-2 0 0,0-1 0,0 1 0,-1-1 0,1 0 0,-1 0 0,0 0 0,0-1 0,6-6 0,2-5 0,-1 0 0,0 0 0,-1-2 0,9-17 0,29-72 0,-48 106 0,0-1 0,0 1 0,0-1 0,0 1 0,0-1 0,0 1 0,1-1 0,-1 1 0,0 0 0,0-1 0,1 1 0,-1-1 0,0 1 0,1 0 0,-1-1 0,0 1 0,1 0 0,-1-1 0,1 1 0,-1 0 0,0-1 0,1 1 0,-1 0 0,1 0 0,-1-1 0,1 1 0,-1 0 0,1 0 0,-1 0 0,1 0 0,-1 0 0,1 0 0,-1 0 0,1 0 0,-1 0 0,1 0 0,-1 0 0,1 0 0,-1 0 0,1 0 0,-1 1 0,1-1 0,-1 0 0,1 0 0,-1 0 0,1 1 0,-1-1 0,0 0 0,1 1 0,-1-1 0,1 0 0,-1 1 0,0-1 0,1 0 0,-1 1 0,0-1 0,0 1 0,1-1 0,-1 1 0,0-1 0,0 1 0,0-1 0,1 1 0,-1-1 0,0 1 0,0-1 0,0 1 0,0 0 0,13 49 0,-10-34 0,0-7 0,21 58 0,-23-63 0,1-1 0,-1 0 0,1 1 0,0-1 0,0 0 0,1 0 0,-1 0 0,1-1 0,-1 1 0,1 0 0,0-1 0,0 0 0,0 1 0,0-1 0,6 2 0,-7-3 0,0-1 0,0 1 0,1-1 0,-1 0 0,0 0 0,0 0 0,0 0 0,0-1 0,0 1 0,0-1 0,0 1 0,0-1 0,0 1 0,0-1 0,0 0 0,0 0 0,0 0 0,-1 0 0,1-1 0,0 1 0,-1 0 0,1-1 0,-1 1 0,1-1 0,-1 1 0,2-3 0,4-6 0,0 0 0,-1 0 0,7-14 0,-11 20 0,4-8 0,0 1 0,0 1 0,1-1 0,0 1 0,16-17 0,-22 25 0,1 1 0,0-1 0,0 1 0,0 0 0,0-1 0,0 1 0,0 0 0,0 0 0,0 1 0,0-1 0,0 0 0,0 1 0,1-1 0,-1 1 0,0 0 0,3-1 0,-2 2 0,-1-1 0,1 1 0,-1 0 0,1 0 0,-1 0 0,1 0 0,-1 0 0,0 0 0,1 1 0,-1-1 0,0 1 0,0 0 0,0-1 0,0 1 0,-1 0 0,1 0 0,2 4 0,34 45 0,-27-33 0,2 0 0,0-1 0,1-1 0,1 0 0,29 23 0,-42-37 0,1 0 0,0 0 0,0 0 0,0-1 0,0 1 0,1-1 0,-1 0 0,0 0 0,1 0 0,-1 0 0,0-1 0,1 1 0,-1-1 0,1 0 0,-1 0 0,1 0 0,3-1 0,-2 0 0,0-1 0,0 1 0,-1-1 0,1 0 0,0 0 0,-1-1 0,0 0 0,1 1 0,-1-1 0,6-6 0,1-2 0,-1-1 0,0 0 0,0-1 0,-1 0 0,-1-1 0,10-19 0,-14 23 0,0 0 0,0 1 0,-1-1 0,0-1 0,-1 1 0,0 0 0,0 0 0,-1-1 0,-1 1 0,-1-15 0,1 20 0,-1 0 0,0 0 0,0 0 0,0 0 0,-1 0 0,1 1 0,-1-1 0,-1 0 0,1 1 0,-1-1 0,1 1 0,-1 0 0,0 0 0,-1 0 0,1 0 0,-1 1 0,1-1 0,-1 1 0,0 0 0,-1 0 0,1 0 0,0 1 0,-6-3 0,-4 1-124,1 0 0,0 1 0,-1 0 0,0 1 0,0 1 0,0 0-1,1 1 1,-1 1 0,0 0 0,-24 5 0,-4 1-6702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3.622"/>
    </inkml:context>
    <inkml:brush xml:id="br0">
      <inkml:brushProperty name="width" value="0.05" units="cm"/>
      <inkml:brushProperty name="height" value="0.05" units="cm"/>
    </inkml:brush>
  </inkml:definitions>
  <inkml:trace contextRef="#ctx0" brushRef="#br0">1 38 24575,'0'-32'0,"0"26"0,0 21 0,21 254 0,-7-135 0,8 156 0,21 205 0,-43-492-50,2 12-389,0 0 1,7 22 0,-1-18-6388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4.489"/>
    </inkml:context>
    <inkml:brush xml:id="br0">
      <inkml:brushProperty name="width" value="0.05" units="cm"/>
      <inkml:brushProperty name="height" value="0.05" units="cm"/>
    </inkml:brush>
  </inkml:definitions>
  <inkml:trace contextRef="#ctx0" brushRef="#br0">38 273 24575,'-7'-18'0,"1"0"0,0 0 0,-5-34 0,7 34 0,3 15 0,0 0 0,1 1 0,-1-1 0,1 0 0,0 0 0,0 0 0,0 1 0,0-1 0,0 0 0,0 0 0,1 0 0,0 1 0,-1-1 0,1 0 0,0 0 0,0 1 0,1-1 0,-1 1 0,0-1 0,1 1 0,-1 0 0,1-1 0,0 1 0,0 0 0,0 0 0,0 0 0,0 0 0,1 1 0,-1-1 0,0 1 0,1-1 0,-1 1 0,1 0 0,0 0 0,3-1 0,10-3 0,0 2 0,0 0 0,1 1 0,-1 1 0,18 0 0,-16 1 0,748-1-1286,-386 5 788,-257-4-72,2273-16-1765,-1556 4 3369,-823 13-678,1-1 233,-1 0 1,31-5-1,-47 5-542,-1 0-1,1 0 1,0 0 0,0 0-1,-1 0 1,1-1 0,0 1-1,-1 0 1,1 0 0,0 0-1,-1-1 1,1 1 0,0 0 0,-1-1-1,1 1 1,0-1 0,-1 1-1,1-1 1,-1 1 0,1-1-1,0 0 1,-12-5 346,-25-1-282,31 6-111,0 1 0,-1 0 0,0 0 0,1 0 0,0 0 0,-1 1 0,1 0 0,-1 0 0,1 1 0,0 0 0,0-1 0,-1 2 0,1-1 0,1 1 0,-6 3 0,6-3 0,0 0 0,1 1 0,0-1 0,-1 1 0,1 0 0,0 0 0,1 0 0,-1 1 0,1-1 0,0 1 0,0-1 0,0 1 0,1 0 0,0 0 0,0-1 0,0 1 0,0 7 0,-16 168 0,12 296 0,14-341 0,6-1 0,60 246 0,-28-176 0,-46-201 0,-1 0 0,1 0 0,-1 0 0,0 0 0,0 0 0,0 1 0,-1 5 0,1-9 0,0 1 0,-1-1 0,1 1 0,0-1 0,-1 1 0,1-1 0,-1 0 0,1 1 0,0-1 0,-1 1 0,1-1 0,-1 0 0,1 1 0,-1-1 0,1 0 0,-1 1 0,0-1 0,1 0 0,-1 0 0,1 0 0,-1 0 0,0 0 0,1 1 0,-1-1 0,1 0 0,-1 0 0,0 0 0,1-1 0,-1 1 0,1 0 0,-1 0 0,0 0 0,1 0 0,-1 0 0,1-1 0,-1 1 0,1 0 0,-1-1 0,1 1 0,-1 0 0,1-1 0,-1 1 0,1 0 0,-1-2 0,-53-23 0,-1 2 0,0 2 0,-2 3 0,-73-14 0,-242-23 0,-395-7-1594,-3 33-172,711 27 1752,-1643 27-969,1639-21 1058,10-2 139,1 2 0,0 3 0,-67 17 0,96-15 620,30-9 968,-2-1-1874,-1-1 0,1 1 0,-1-1 1,1 0-1,-1 0 0,0 0 0,8-6 0,2-6-6754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5.327"/>
    </inkml:context>
    <inkml:brush xml:id="br0">
      <inkml:brushProperty name="width" value="0.05" units="cm"/>
      <inkml:brushProperty name="height" value="0.05" units="cm"/>
    </inkml:brush>
  </inkml:definitions>
  <inkml:trace contextRef="#ctx0" brushRef="#br0">358 243 24575,'3'0'0,"-1"-1"0,0 0 0,1 1 0,-1-1 0,0 0 0,0-1 0,0 1 0,0 0 0,0 0 0,0-1 0,0 1 0,0-1 0,0 0 0,-1 0 0,1 0 0,-1 1 0,3-5 0,21-37 0,-22 38 0,-1-1 0,0 1 0,-1-1 0,1 1 0,-1-1 0,0 1 0,0-1 0,-1 0 0,0 0 0,0 1 0,0-1 0,-1 0 0,1 0 0,-1 1 0,-1-1 0,1 1 0,-1-1 0,-5-10 0,6 13 0,-2-1 0,1 0 0,0 1 0,0 0 0,-1-1 0,0 1 0,0 0 0,0 0 0,0 0 0,0 1 0,-1-1 0,1 1 0,-1 0 0,1 0 0,-1 0 0,0 0 0,0 1 0,0-1 0,0 1 0,0 0 0,0 0 0,0 1 0,0-1 0,-1 1 0,1 0 0,-6 0 0,-4 3 0,0-1 0,1 2 0,0 0 0,0 0 0,0 1 0,0 1 0,1 0 0,0 1 0,0 0 0,1 1 0,-1 0 0,2 1 0,-20 19 0,16-13 0,1 1 0,0 0 0,1 1 0,0 1 0,1-1 0,2 2 0,0 0 0,-11 31 0,16-36 0,0-1 0,1 1 0,0 0 0,1 0 0,1 1 0,0-1 0,1 0 0,3 27 0,-1-34 0,0 1 0,0 0 0,0-1 0,1 0 0,0 1 0,1-1 0,0 0 0,0 0 0,0-1 0,1 0 0,-1 1 0,2-1 0,-1-1 0,1 1 0,0-1 0,0 0 0,9 6 0,0-3 10,0 1 0,1-2 0,1 0 0,-1-1 0,1-1 0,0 0 0,0-1 0,0-1 0,0-1 0,1 0 0,29-2 0,0-3-381,0-1-1,-1-3 1,50-14 0,-35 6-6455</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5.703"/>
    </inkml:context>
    <inkml:brush xml:id="br0">
      <inkml:brushProperty name="width" value="0.05" units="cm"/>
      <inkml:brushProperty name="height" value="0.05" units="cm"/>
    </inkml:brush>
  </inkml:definitions>
  <inkml:trace contextRef="#ctx0" brushRef="#br0">193 249 24575,'6'-9'0,"0"0"0,-1-1 0,0 1 0,-1-1 0,0 0 0,0-1 0,-1 1 0,2-14 0,-4 20 0,0-2 0,1-1 0,-1 0 0,-1 0 0,0 0 0,1 1 0,-2-1 0,1 0 0,-1 0 0,0 0 0,-1 1 0,0-1 0,0 0 0,-3-7 0,4 12 0,-1-1 0,1 1 0,-1-1 0,1 1 0,-1-1 0,0 1 0,0 0 0,0 0 0,0 0 0,0 0 0,-1 0 0,1 0 0,-1 0 0,1 1 0,-1-1 0,1 1 0,-1 0 0,0 0 0,0 0 0,0 0 0,1 1 0,-1-1 0,0 1 0,0-1 0,0 1 0,0 0 0,0 0 0,0 0 0,0 1 0,0-1 0,0 1 0,-4 1 0,0 0 0,0 1 0,0 0 0,0 0 0,0 1 0,1 0 0,-1 0 0,1 1 0,0 0 0,0 0 0,1 0 0,-1 1 0,1-1 0,0 1 0,1 0 0,-8 13 0,6-8 0,1-1 0,0 1 0,1 0 0,0 1 0,0-1 0,1 1 0,1-1 0,0 1 0,-1 19 0,3-28 0,0 0 0,0 1 0,0-1 0,0 0 0,1 0 0,-1 1 0,1-1 0,0 0 0,0 0 0,0 0 0,0 0 0,1 0 0,-1 0 0,1 0 0,0 0 0,-1 0 0,1-1 0,1 1 0,2 3 0,-2-4 0,1 0 0,-1 0 0,1-1 0,-1 1 0,1-1 0,-1 1 0,1-1 0,0 0 0,0-1 0,0 1 0,-1-1 0,1 1 0,0-1 0,5-1 0,7-1 0,0 0 0,0-1 0,-1-1 0,1-1 0,-1 0 0,25-13 0,-9-1 0,-26 15 0,0 0 0,1 1 0,-1 0 0,1-1 0,0 2 0,0-1 0,1 1 0,8-3 0,-13 5 1,-1 1-1,1-1 1,-1 0-1,1 0 0,0 1 1,-1-1-1,1 1 1,-1-1-1,1 1 1,-1 0-1,1 0 0,-1-1 1,0 1-1,1 0 1,-1 0-1,0 1 1,0-1-1,1 0 0,-1 0 1,0 0-1,0 1 1,0 1-1,22 39-9,-8-13-1357,-4-15-5460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6.071"/>
    </inkml:context>
    <inkml:brush xml:id="br0">
      <inkml:brushProperty name="width" value="0.05" units="cm"/>
      <inkml:brushProperty name="height" value="0.05" units="cm"/>
    </inkml:brush>
  </inkml:definitions>
  <inkml:trace contextRef="#ctx0" brushRef="#br0">1 229 24575,'-1'-33'0,"2"-47"0,0 73 0,0 0 0,0 0 0,1-1 0,0 1 0,0 0 0,1 0 0,0 1 0,4-9 0,-6 13 0,-1 1 0,1-1 0,0 1 0,0-1 0,0 1 0,0 0 0,0-1 0,0 1 0,0 0 0,0 0 0,1 0 0,-1 0 0,0 0 0,1 0 0,-1 0 0,1 0 0,-1 1 0,1-1 0,-1 0 0,1 1 0,-1-1 0,1 1 0,0 0 0,-1-1 0,1 1 0,0 0 0,-1 0 0,1 0 0,0 0 0,-1 1 0,1-1 0,-1 0 0,1 1 0,0-1 0,-1 1 0,1-1 0,-1 1 0,1 0 0,-1 0 0,1 0 0,-1 0 0,2 1 0,2 2 0,1 1 0,-1 0 0,0 1 0,-1-1 0,1 1 0,-1 0 0,0 0 0,4 10 0,0 4 0,0 0 0,-2 1 0,-1 0 0,0 0 0,-2 0 0,0 0 0,-2 1 0,0-1 0,-4 42 0,3-61 0,-1 1 0,1 0 0,-1 0 0,0 0 0,0 0 0,0 0 0,0-1 0,0 1 0,-3 3 0,4-6 0,0 0 0,0 1 0,-1-1 0,1 0 0,0 1 0,-1-1 0,1 0 0,0 0 0,-1 1 0,1-1 0,0 0 0,-1 0 0,1 1 0,-1-1 0,1 0 0,0 0 0,-1 0 0,1 0 0,-1 0 0,1 0 0,-1 0 0,1 0 0,-1 0 0,0 0 0,0 0 0,0-1 0,0 1 0,1-1 0,-1 1 0,0-1 0,0 1 0,0-1 0,1 0 0,-1 0 0,0 1 0,0-1 0,1 0 0,-1 0 0,1 0 0,-2-1 0,-1-6 0,0 1 0,0-1 0,1 0 0,0 1 0,0-1 0,1 0 0,0 0 0,0 0 0,1 0 0,0-1 0,1 1 0,-1 0 0,2 0 0,2-12 0,1 0 0,1 1 0,0-1 0,2 1 0,16-30 0,-20 42-47,1-1 0,1 1 0,-1 0 0,1 0 0,0 0 0,1 1 0,0 0 0,0 0 0,0 1-1,0 0 1,1 0 0,0 1 0,0 0 0,0 0 0,1 1 0,-1 0 0,1 0 0,0 1 0,-1 0 0,1 1 0,0 0 0,0 0-1,0 1 1,0 0 0,0 0 0,0 1 0,0 1 0,17 3 0,-1 3-6779</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6.413"/>
    </inkml:context>
    <inkml:brush xml:id="br0">
      <inkml:brushProperty name="width" value="0.05" units="cm"/>
      <inkml:brushProperty name="height" value="0.05" units="cm"/>
    </inkml:brush>
  </inkml:definitions>
  <inkml:trace contextRef="#ctx0" brushRef="#br0">244 135 24575,'5'-30'0,"-4"27"0,0 0 0,0 1 0,-1-1 0,1 0 0,-1 0 0,0 0 0,0 1 0,0-1 0,0 0 0,0 0 0,0 0 0,-1 1 0,1-1 0,-1 0 0,-1-3 0,0 3 0,0-1 0,0 0 0,0 1 0,-1-1 0,1 1 0,-1 0 0,0 0 0,0 0 0,0 0 0,0 0 0,-1 1 0,1-1 0,-1 1 0,1 0 0,-1 0 0,0 0 0,0 1 0,0-1 0,0 1 0,0 0 0,0 0 0,0 0 0,0 1 0,0 0 0,-1-1 0,-4 2 0,5-1 0,1 0 0,0 1 0,-1-1 0,1 1 0,0 0 0,0 0 0,0 0 0,0 0 0,0 1 0,0-1 0,0 1 0,0 0 0,0 0 0,1 0 0,-1 0 0,1 0 0,0 0 0,-1 1 0,1-1 0,0 1 0,0 0 0,1 0 0,-1-1 0,0 1 0,1 0 0,0 0 0,0 0 0,0 1 0,0-1 0,0 0 0,1 0 0,-1 1 0,1-1 0,0 4 0,0 3 0,2 1 0,-1-1 0,1 1 0,1-1 0,0 0 0,0 0 0,1 0 0,0-1 0,1 1 0,0-1 0,9 12 0,10 13 0,40 44 0,-35-49 0,-23-24 0,1 1 0,-1 0 0,0 1 0,0-1 0,-1 1 0,1 0 0,-2 0 0,1 1 0,6 15 0,-10-22 0,-1 0 0,0 1 0,0-1 0,0 0 0,0 0 0,0 0 0,-1 0 0,1 0 0,0 0 0,0 0 0,-1 0 0,1 0 0,-1 0 0,1-1 0,-1 1 0,1 0 0,-1 0 0,1 0 0,-1 0 0,0-1 0,1 1 0,-1 0 0,0 0 0,0-1 0,1 1 0,-1-1 0,0 1 0,0-1 0,0 1 0,0-1 0,0 1 0,0-1 0,0 0 0,0 1 0,0-1 0,0 0 0,0 0 0,0 0 0,0 0 0,0 0 0,0 0 0,-2 0 0,-6 0 0,0-1 0,0 1 0,-14-4 0,-12-3-341,1-3 0,-1 0-1,-58-29 1,65 25-6485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7.285"/>
    </inkml:context>
    <inkml:brush xml:id="br0">
      <inkml:brushProperty name="width" value="0.05" units="cm"/>
      <inkml:brushProperty name="height" value="0.05" units="cm"/>
    </inkml:brush>
  </inkml:definitions>
  <inkml:trace contextRef="#ctx0" brushRef="#br0">11 18 24575,'-10'-17'0,"10"18"0,0-1 0,42 128 0,24 141 0,7 137 0,-55-299 0,38 254 0,-25 0 0,-31-337-1365,0-11-5461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7/17/2024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66097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31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441" y="3688844"/>
            <a:ext cx="6997139" cy="1960724"/>
          </a:xfrm>
          <a:prstGeom prst="rect">
            <a:avLst/>
          </a:prstGeom>
        </p:spPr>
        <p:txBody>
          <a:bodyPr anchor="b">
            <a:noAutofit/>
          </a:bodyPr>
          <a:lstStyle>
            <a:lvl1pPr algn="l">
              <a:defRPr lang="en-US" sz="6600" b="1" kern="1200" smtClean="0">
                <a:solidFill>
                  <a:schemeClr val="accent5"/>
                </a:solidFill>
                <a:latin typeface="+mn-lt"/>
                <a:ea typeface="+mj-ea"/>
                <a:cs typeface="+mj-cs"/>
              </a:defRPr>
            </a:lvl1pPr>
          </a:lstStyle>
          <a:p>
            <a:r>
              <a:rPr lang="en-US" dirty="0"/>
              <a:t>CLICK TO EDIT</a:t>
            </a:r>
          </a:p>
        </p:txBody>
      </p:sp>
      <p:sp>
        <p:nvSpPr>
          <p:cNvPr id="4" name="Date Placeholder 3"/>
          <p:cNvSpPr>
            <a:spLocks noGrp="1"/>
          </p:cNvSpPr>
          <p:nvPr>
            <p:ph type="dt" sz="half" idx="10"/>
          </p:nvPr>
        </p:nvSpPr>
        <p:spPr/>
        <p:txBody>
          <a:bodyPr/>
          <a:lstStyle/>
          <a:p>
            <a:fld id="{9578D6DB-6798-42D2-B9AD-FC6F1C72FC30}" type="datetimeFigureOut">
              <a:rPr lang="en-US" smtClean="0"/>
              <a:pPr/>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11" name="Text Placeholder 10">
            <a:extLst>
              <a:ext uri="{FF2B5EF4-FFF2-40B4-BE49-F238E27FC236}">
                <a16:creationId xmlns:a16="http://schemas.microsoft.com/office/drawing/2014/main" id="{BB0686BC-736E-ADD3-01C2-113ED3FE6357}"/>
              </a:ext>
            </a:extLst>
          </p:cNvPr>
          <p:cNvSpPr>
            <a:spLocks noGrp="1"/>
          </p:cNvSpPr>
          <p:nvPr>
            <p:ph type="body" sz="quarter" idx="13"/>
          </p:nvPr>
        </p:nvSpPr>
        <p:spPr>
          <a:xfrm>
            <a:off x="609441" y="5721719"/>
            <a:ext cx="6985000" cy="587601"/>
          </a:xfrm>
          <a:prstGeom prst="rect">
            <a:avLst/>
          </a:prstGeom>
        </p:spPr>
        <p:txBody>
          <a:bodyPr anchor="ctr">
            <a:normAutofit/>
          </a:bodyPr>
          <a:lstStyle>
            <a:lvl1pPr marL="0" indent="0">
              <a:buFontTx/>
              <a:buNone/>
              <a:defRPr sz="2800">
                <a:latin typeface="+mn-lt"/>
              </a:defRPr>
            </a:lvl1pPr>
          </a:lstStyle>
          <a:p>
            <a:pPr lvl="0"/>
            <a:r>
              <a:rPr lang="en-US" dirty="0"/>
              <a:t>Click to edit Master text styles</a:t>
            </a:r>
          </a:p>
        </p:txBody>
      </p:sp>
    </p:spTree>
    <p:extLst>
      <p:ext uri="{BB962C8B-B14F-4D97-AF65-F5344CB8AC3E}">
        <p14:creationId xmlns:p14="http://schemas.microsoft.com/office/powerpoint/2010/main" val="174154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969943" cy="711081"/>
          </a:xfrm>
          <a:prstGeom prst="rect">
            <a:avLst/>
          </a:prstGeom>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7/17/2024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A81D2A-F6B0-AB2E-31C1-8DB1EC1228E8}"/>
              </a:ext>
            </a:extLst>
          </p:cNvPr>
          <p:cNvSpPr/>
          <p:nvPr userDrawn="1"/>
        </p:nvSpPr>
        <p:spPr>
          <a:xfrm>
            <a:off x="0" y="0"/>
            <a:ext cx="189756" cy="6858000"/>
          </a:xfrm>
          <a:prstGeom prst="rect">
            <a:avLst/>
          </a:prstGeom>
          <a:gradFill flip="none" rotWithShape="1">
            <a:gsLst>
              <a:gs pos="100000">
                <a:schemeClr val="accent5">
                  <a:lumMod val="75000"/>
                </a:schemeClr>
              </a:gs>
              <a:gs pos="0">
                <a:schemeClr val="accent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90128" y="0"/>
            <a:ext cx="9733444" cy="711081"/>
          </a:xfrm>
          <a:prstGeom prst="rect">
            <a:avLst/>
          </a:prstGeom>
        </p:spPr>
        <p:txBody>
          <a:bodyPr>
            <a:noAutofit/>
          </a:bodyPr>
          <a:lstStyle>
            <a:lvl1pPr>
              <a:defRPr sz="3600" b="1">
                <a:solidFill>
                  <a:schemeClr val="accent6"/>
                </a:solidFill>
                <a:latin typeface="Cooper Black" panose="0208090404030B020404" pitchFamily="18" charset="0"/>
              </a:defRPr>
            </a:lvl1pPr>
          </a:lstStyle>
          <a:p>
            <a:r>
              <a:rPr lang="en-US" dirty="0"/>
              <a:t>Click to edit Master title style</a:t>
            </a:r>
          </a:p>
        </p:txBody>
      </p:sp>
      <p:sp>
        <p:nvSpPr>
          <p:cNvPr id="5" name="TextBox 4">
            <a:extLst>
              <a:ext uri="{FF2B5EF4-FFF2-40B4-BE49-F238E27FC236}">
                <a16:creationId xmlns:a16="http://schemas.microsoft.com/office/drawing/2014/main" id="{A5C5638B-B677-974A-A667-0478687C5541}"/>
              </a:ext>
            </a:extLst>
          </p:cNvPr>
          <p:cNvSpPr txBox="1"/>
          <p:nvPr userDrawn="1"/>
        </p:nvSpPr>
        <p:spPr>
          <a:xfrm>
            <a:off x="8974732" y="6381328"/>
            <a:ext cx="3096344" cy="338554"/>
          </a:xfrm>
          <a:prstGeom prst="rect">
            <a:avLst/>
          </a:prstGeom>
          <a:noFill/>
        </p:spPr>
        <p:txBody>
          <a:bodyPr wrap="square" rtlCol="0">
            <a:spAutoFit/>
          </a:bodyPr>
          <a:lstStyle/>
          <a:p>
            <a:r>
              <a:rPr lang="en-US" sz="1600" b="1" dirty="0">
                <a:solidFill>
                  <a:schemeClr val="accent5">
                    <a:lumMod val="75000"/>
                  </a:schemeClr>
                </a:solidFill>
              </a:rPr>
              <a:t>www.anubhavtrainings.com</a:t>
            </a:r>
          </a:p>
        </p:txBody>
      </p:sp>
      <p:pic>
        <p:nvPicPr>
          <p:cNvPr id="14" name="Picture 13">
            <a:extLst>
              <a:ext uri="{FF2B5EF4-FFF2-40B4-BE49-F238E27FC236}">
                <a16:creationId xmlns:a16="http://schemas.microsoft.com/office/drawing/2014/main" id="{4B91050B-06DD-6B9B-5D4B-52C80C09106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0956" y="138118"/>
            <a:ext cx="801948" cy="792088"/>
          </a:xfrm>
          <a:prstGeom prst="rect">
            <a:avLst/>
          </a:prstGeom>
          <a:effectLst>
            <a:reflection endPos="0" dist="50800" dir="5400000" sy="-100000" algn="bl" rotWithShape="0"/>
          </a:effectLst>
        </p:spPr>
      </p:pic>
      <p:sp>
        <p:nvSpPr>
          <p:cNvPr id="15" name="Text Placeholder 3">
            <a:extLst>
              <a:ext uri="{FF2B5EF4-FFF2-40B4-BE49-F238E27FC236}">
                <a16:creationId xmlns:a16="http://schemas.microsoft.com/office/drawing/2014/main" id="{863B6F30-DCC2-D394-EDCF-46E8F95750EC}"/>
              </a:ext>
            </a:extLst>
          </p:cNvPr>
          <p:cNvSpPr>
            <a:spLocks noGrp="1"/>
          </p:cNvSpPr>
          <p:nvPr>
            <p:ph type="body" sz="quarter" idx="10"/>
          </p:nvPr>
        </p:nvSpPr>
        <p:spPr>
          <a:xfrm>
            <a:off x="368762" y="836712"/>
            <a:ext cx="11342274" cy="5616624"/>
          </a:xfrm>
        </p:spPr>
        <p:txBody>
          <a:bodyPr>
            <a:normAutofit/>
          </a:bodyPr>
          <a:lstStyle>
            <a:lvl1pPr marL="0" indent="0">
              <a:buNone/>
              <a:defRPr sz="2000">
                <a:solidFill>
                  <a:schemeClr val="tx1"/>
                </a:solidFill>
              </a:defRPr>
            </a:lvl1pPr>
          </a:lstStyle>
          <a:p>
            <a:endParaRPr lang="en-US" dirty="0"/>
          </a:p>
        </p:txBody>
      </p:sp>
    </p:spTree>
    <p:extLst>
      <p:ext uri="{BB962C8B-B14F-4D97-AF65-F5344CB8AC3E}">
        <p14:creationId xmlns:p14="http://schemas.microsoft.com/office/powerpoint/2010/main" val="991526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A81D2A-F6B0-AB2E-31C1-8DB1EC1228E8}"/>
              </a:ext>
            </a:extLst>
          </p:cNvPr>
          <p:cNvSpPr/>
          <p:nvPr userDrawn="1"/>
        </p:nvSpPr>
        <p:spPr>
          <a:xfrm>
            <a:off x="0" y="0"/>
            <a:ext cx="1341884" cy="6858000"/>
          </a:xfrm>
          <a:prstGeom prst="rect">
            <a:avLst/>
          </a:prstGeom>
          <a:gradFill flip="none" rotWithShape="1">
            <a:gsLst>
              <a:gs pos="100000">
                <a:schemeClr val="accent5">
                  <a:lumMod val="75000"/>
                </a:schemeClr>
              </a:gs>
              <a:gs pos="0">
                <a:schemeClr val="accent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845940" y="274639"/>
            <a:ext cx="3585043" cy="711081"/>
          </a:xfrm>
          <a:prstGeom prst="rect">
            <a:avLst/>
          </a:prstGeom>
        </p:spPr>
        <p:txBody>
          <a:bodyPr>
            <a:noAutofit/>
          </a:bodyPr>
          <a:lstStyle>
            <a:lvl1pPr>
              <a:defRPr sz="3600" b="1">
                <a:solidFill>
                  <a:schemeClr val="accent6"/>
                </a:solidFill>
                <a:latin typeface="+mn-lt"/>
              </a:defRPr>
            </a:lvl1pPr>
          </a:lstStyle>
          <a:p>
            <a:r>
              <a:rPr lang="en-US" dirty="0"/>
              <a:t>Click to edit</a:t>
            </a:r>
          </a:p>
        </p:txBody>
      </p:sp>
      <p:sp>
        <p:nvSpPr>
          <p:cNvPr id="5" name="Text Placeholder 4">
            <a:extLst>
              <a:ext uri="{FF2B5EF4-FFF2-40B4-BE49-F238E27FC236}">
                <a16:creationId xmlns:a16="http://schemas.microsoft.com/office/drawing/2014/main" id="{F553896B-31AF-79DF-A3A5-2FC707119565}"/>
              </a:ext>
            </a:extLst>
          </p:cNvPr>
          <p:cNvSpPr>
            <a:spLocks noGrp="1"/>
          </p:cNvSpPr>
          <p:nvPr>
            <p:ph type="body" sz="quarter" idx="10"/>
          </p:nvPr>
        </p:nvSpPr>
        <p:spPr>
          <a:xfrm>
            <a:off x="1845939" y="1351540"/>
            <a:ext cx="3585043" cy="2093624"/>
          </a:xfrm>
          <a:prstGeom prst="rect">
            <a:avLst/>
          </a:prstGeom>
        </p:spPr>
        <p:txBody>
          <a:bodyPr>
            <a:normAutofit/>
          </a:bodyPr>
          <a:lstStyle>
            <a:lvl1pPr marL="0" indent="0">
              <a:buFontTx/>
              <a:buNone/>
              <a:defRPr sz="160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endParaRPr lang="en-IN" dirty="0"/>
          </a:p>
        </p:txBody>
      </p:sp>
    </p:spTree>
    <p:extLst>
      <p:ext uri="{BB962C8B-B14F-4D97-AF65-F5344CB8AC3E}">
        <p14:creationId xmlns:p14="http://schemas.microsoft.com/office/powerpoint/2010/main" val="2708534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A81D2A-F6B0-AB2E-31C1-8DB1EC1228E8}"/>
              </a:ext>
            </a:extLst>
          </p:cNvPr>
          <p:cNvSpPr/>
          <p:nvPr userDrawn="1"/>
        </p:nvSpPr>
        <p:spPr>
          <a:xfrm>
            <a:off x="0" y="0"/>
            <a:ext cx="1341884" cy="6858000"/>
          </a:xfrm>
          <a:prstGeom prst="rect">
            <a:avLst/>
          </a:prstGeom>
          <a:gradFill flip="none" rotWithShape="1">
            <a:gsLst>
              <a:gs pos="100000">
                <a:schemeClr val="accent5">
                  <a:lumMod val="75000"/>
                </a:schemeClr>
              </a:gs>
              <a:gs pos="0">
                <a:schemeClr val="accent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845940" y="274639"/>
            <a:ext cx="9733444" cy="711081"/>
          </a:xfrm>
          <a:prstGeom prst="rect">
            <a:avLst/>
          </a:prstGeom>
        </p:spPr>
        <p:txBody>
          <a:bodyPr>
            <a:noAutofit/>
          </a:bodyPr>
          <a:lstStyle>
            <a:lvl1pPr>
              <a:defRPr sz="3600" b="1">
                <a:solidFill>
                  <a:schemeClr val="accent6"/>
                </a:solidFill>
                <a:latin typeface="+mn-lt"/>
              </a:defRPr>
            </a:lvl1pPr>
          </a:lstStyle>
          <a:p>
            <a:r>
              <a:rPr lang="en-US" dirty="0"/>
              <a:t>Click to edit Master title style</a:t>
            </a:r>
          </a:p>
        </p:txBody>
      </p:sp>
      <p:sp>
        <p:nvSpPr>
          <p:cNvPr id="3" name="Text Placeholder 8">
            <a:extLst>
              <a:ext uri="{FF2B5EF4-FFF2-40B4-BE49-F238E27FC236}">
                <a16:creationId xmlns:a16="http://schemas.microsoft.com/office/drawing/2014/main" id="{F401471B-62BC-D20F-8F15-9EE867D00AEE}"/>
              </a:ext>
            </a:extLst>
          </p:cNvPr>
          <p:cNvSpPr>
            <a:spLocks noGrp="1"/>
          </p:cNvSpPr>
          <p:nvPr>
            <p:ph type="body" sz="quarter" idx="10"/>
          </p:nvPr>
        </p:nvSpPr>
        <p:spPr>
          <a:xfrm>
            <a:off x="1845940" y="1196752"/>
            <a:ext cx="4603572" cy="622126"/>
          </a:xfrm>
          <a:prstGeom prst="rect">
            <a:avLst/>
          </a:prstGeom>
        </p:spPr>
        <p:txBody>
          <a:bodyPr anchor="b">
            <a:noAutofit/>
          </a:bodyPr>
          <a:lstStyle>
            <a:lvl1pPr marL="0" indent="0">
              <a:buFontTx/>
              <a:buNone/>
              <a:defRPr sz="2800" b="1">
                <a:solidFill>
                  <a:schemeClr val="tx1">
                    <a:lumMod val="65000"/>
                    <a:lumOff val="35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endParaRPr lang="en-IN" dirty="0"/>
          </a:p>
        </p:txBody>
      </p:sp>
      <p:sp>
        <p:nvSpPr>
          <p:cNvPr id="4" name="Text Placeholder 8">
            <a:extLst>
              <a:ext uri="{FF2B5EF4-FFF2-40B4-BE49-F238E27FC236}">
                <a16:creationId xmlns:a16="http://schemas.microsoft.com/office/drawing/2014/main" id="{685ACED3-44F7-3C6B-8CB9-E770BD5D6209}"/>
              </a:ext>
            </a:extLst>
          </p:cNvPr>
          <p:cNvSpPr>
            <a:spLocks noGrp="1"/>
          </p:cNvSpPr>
          <p:nvPr>
            <p:ph type="body" sz="quarter" idx="11"/>
          </p:nvPr>
        </p:nvSpPr>
        <p:spPr>
          <a:xfrm>
            <a:off x="1845940" y="1964396"/>
            <a:ext cx="4603572" cy="4060484"/>
          </a:xfrm>
          <a:prstGeom prst="rect">
            <a:avLst/>
          </a:prstGeom>
        </p:spPr>
        <p:txBody>
          <a:bodyPr anchor="t">
            <a:noAutofit/>
          </a:bodyPr>
          <a:lstStyle>
            <a:lvl1pPr marL="0" indent="0">
              <a:lnSpc>
                <a:spcPct val="110000"/>
              </a:lnSpc>
              <a:spcBef>
                <a:spcPts val="0"/>
              </a:spcBef>
              <a:buFontTx/>
              <a:buNone/>
              <a:defRPr sz="1400" b="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endParaRPr lang="en-IN" dirty="0"/>
          </a:p>
        </p:txBody>
      </p:sp>
      <p:sp>
        <p:nvSpPr>
          <p:cNvPr id="5" name="Text Placeholder 8">
            <a:extLst>
              <a:ext uri="{FF2B5EF4-FFF2-40B4-BE49-F238E27FC236}">
                <a16:creationId xmlns:a16="http://schemas.microsoft.com/office/drawing/2014/main" id="{6D7C8558-9C6F-98BF-B1BB-39BF76A90CC6}"/>
              </a:ext>
            </a:extLst>
          </p:cNvPr>
          <p:cNvSpPr>
            <a:spLocks noGrp="1"/>
          </p:cNvSpPr>
          <p:nvPr>
            <p:ph type="body" sz="quarter" idx="12"/>
          </p:nvPr>
        </p:nvSpPr>
        <p:spPr>
          <a:xfrm>
            <a:off x="6975812" y="1196752"/>
            <a:ext cx="4603572" cy="622126"/>
          </a:xfrm>
          <a:prstGeom prst="rect">
            <a:avLst/>
          </a:prstGeom>
        </p:spPr>
        <p:txBody>
          <a:bodyPr anchor="b">
            <a:noAutofit/>
          </a:bodyPr>
          <a:lstStyle>
            <a:lvl1pPr marL="0" indent="0">
              <a:buFontTx/>
              <a:buNone/>
              <a:defRPr sz="2800" b="1">
                <a:solidFill>
                  <a:schemeClr val="tx1">
                    <a:lumMod val="65000"/>
                    <a:lumOff val="35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endParaRPr lang="en-IN" dirty="0"/>
          </a:p>
        </p:txBody>
      </p:sp>
      <p:sp>
        <p:nvSpPr>
          <p:cNvPr id="7" name="Text Placeholder 8">
            <a:extLst>
              <a:ext uri="{FF2B5EF4-FFF2-40B4-BE49-F238E27FC236}">
                <a16:creationId xmlns:a16="http://schemas.microsoft.com/office/drawing/2014/main" id="{AB9CC002-5579-2F9D-CD1D-88A11FD87E88}"/>
              </a:ext>
            </a:extLst>
          </p:cNvPr>
          <p:cNvSpPr>
            <a:spLocks noGrp="1"/>
          </p:cNvSpPr>
          <p:nvPr>
            <p:ph type="body" sz="quarter" idx="13"/>
          </p:nvPr>
        </p:nvSpPr>
        <p:spPr>
          <a:xfrm>
            <a:off x="6975812" y="1964396"/>
            <a:ext cx="4603572" cy="4060484"/>
          </a:xfrm>
          <a:prstGeom prst="rect">
            <a:avLst/>
          </a:prstGeom>
        </p:spPr>
        <p:txBody>
          <a:bodyPr anchor="t">
            <a:noAutofit/>
          </a:bodyPr>
          <a:lstStyle>
            <a:lvl1pPr marL="0" indent="0">
              <a:lnSpc>
                <a:spcPct val="110000"/>
              </a:lnSpc>
              <a:spcBef>
                <a:spcPts val="0"/>
              </a:spcBef>
              <a:buFontTx/>
              <a:buNone/>
              <a:defRPr sz="1400" b="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endParaRPr lang="en-IN" dirty="0"/>
          </a:p>
        </p:txBody>
      </p:sp>
    </p:spTree>
    <p:extLst>
      <p:ext uri="{BB962C8B-B14F-4D97-AF65-F5344CB8AC3E}">
        <p14:creationId xmlns:p14="http://schemas.microsoft.com/office/powerpoint/2010/main" val="2628517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4167451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7/17/2024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819691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8672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7/17/2024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54" r:id="rId2"/>
    <p:sldLayoutId id="2147483663" r:id="rId3"/>
    <p:sldLayoutId id="2147483662" r:id="rId4"/>
    <p:sldLayoutId id="2147483664" r:id="rId5"/>
    <p:sldLayoutId id="2147483655" r:id="rId6"/>
    <p:sldLayoutId id="2147483666" r:id="rId7"/>
    <p:sldLayoutId id="2147483667" r:id="rId8"/>
    <p:sldLayoutId id="2147483668" r:id="rId9"/>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tools.hana.ondemand.com/#cloud" TargetMode="External"/><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17" Type="http://schemas.openxmlformats.org/officeDocument/2006/relationships/image" Target="../media/image1018.png"/><Relationship Id="rId671" Type="http://schemas.openxmlformats.org/officeDocument/2006/relationships/image" Target="../media/image1295.png"/><Relationship Id="rId21" Type="http://schemas.openxmlformats.org/officeDocument/2006/relationships/image" Target="../media/image970.png"/><Relationship Id="rId324" Type="http://schemas.openxmlformats.org/officeDocument/2006/relationships/customXml" Target="../ink/ink162.xml"/><Relationship Id="rId531" Type="http://schemas.openxmlformats.org/officeDocument/2006/relationships/image" Target="../media/image1225.png"/><Relationship Id="rId629" Type="http://schemas.openxmlformats.org/officeDocument/2006/relationships/image" Target="../media/image1274.png"/><Relationship Id="rId170" Type="http://schemas.openxmlformats.org/officeDocument/2006/relationships/customXml" Target="../ink/ink85.xml"/><Relationship Id="rId268" Type="http://schemas.openxmlformats.org/officeDocument/2006/relationships/customXml" Target="../ink/ink134.xml"/><Relationship Id="rId475" Type="http://schemas.openxmlformats.org/officeDocument/2006/relationships/image" Target="../media/image1197.png"/><Relationship Id="rId682" Type="http://schemas.openxmlformats.org/officeDocument/2006/relationships/customXml" Target="../ink/ink341.xml"/><Relationship Id="rId32" Type="http://schemas.openxmlformats.org/officeDocument/2006/relationships/customXml" Target="../ink/ink16.xml"/><Relationship Id="rId128" Type="http://schemas.openxmlformats.org/officeDocument/2006/relationships/customXml" Target="../ink/ink64.xml"/><Relationship Id="rId335" Type="http://schemas.openxmlformats.org/officeDocument/2006/relationships/image" Target="../media/image1127.png"/><Relationship Id="rId542" Type="http://schemas.openxmlformats.org/officeDocument/2006/relationships/customXml" Target="../ink/ink271.xml"/><Relationship Id="rId181" Type="http://schemas.openxmlformats.org/officeDocument/2006/relationships/image" Target="../media/image1050.png"/><Relationship Id="rId402" Type="http://schemas.openxmlformats.org/officeDocument/2006/relationships/customXml" Target="../ink/ink201.xml"/><Relationship Id="rId279" Type="http://schemas.openxmlformats.org/officeDocument/2006/relationships/image" Target="../media/image1099.png"/><Relationship Id="rId486" Type="http://schemas.openxmlformats.org/officeDocument/2006/relationships/customXml" Target="../ink/ink243.xml"/><Relationship Id="rId43" Type="http://schemas.openxmlformats.org/officeDocument/2006/relationships/image" Target="../media/image981.png"/><Relationship Id="rId139" Type="http://schemas.openxmlformats.org/officeDocument/2006/relationships/image" Target="../media/image1029.png"/><Relationship Id="rId346" Type="http://schemas.openxmlformats.org/officeDocument/2006/relationships/customXml" Target="../ink/ink173.xml"/><Relationship Id="rId553" Type="http://schemas.openxmlformats.org/officeDocument/2006/relationships/image" Target="../media/image1236.png"/><Relationship Id="rId192" Type="http://schemas.openxmlformats.org/officeDocument/2006/relationships/customXml" Target="../ink/ink96.xml"/><Relationship Id="rId206" Type="http://schemas.openxmlformats.org/officeDocument/2006/relationships/customXml" Target="../ink/ink103.xml"/><Relationship Id="rId413" Type="http://schemas.openxmlformats.org/officeDocument/2006/relationships/image" Target="../media/image1166.png"/><Relationship Id="rId497" Type="http://schemas.openxmlformats.org/officeDocument/2006/relationships/image" Target="../media/image1208.png"/><Relationship Id="rId620" Type="http://schemas.openxmlformats.org/officeDocument/2006/relationships/customXml" Target="../ink/ink310.xml"/><Relationship Id="rId357" Type="http://schemas.openxmlformats.org/officeDocument/2006/relationships/image" Target="../media/image1138.png"/><Relationship Id="rId54" Type="http://schemas.openxmlformats.org/officeDocument/2006/relationships/customXml" Target="../ink/ink27.xml"/><Relationship Id="rId217" Type="http://schemas.openxmlformats.org/officeDocument/2006/relationships/image" Target="../media/image1068.png"/><Relationship Id="rId564" Type="http://schemas.openxmlformats.org/officeDocument/2006/relationships/customXml" Target="../ink/ink282.xml"/><Relationship Id="rId424" Type="http://schemas.openxmlformats.org/officeDocument/2006/relationships/customXml" Target="../ink/ink212.xml"/><Relationship Id="rId631" Type="http://schemas.openxmlformats.org/officeDocument/2006/relationships/image" Target="../media/image1275.png"/><Relationship Id="rId270" Type="http://schemas.openxmlformats.org/officeDocument/2006/relationships/customXml" Target="../ink/ink135.xml"/><Relationship Id="rId65" Type="http://schemas.openxmlformats.org/officeDocument/2006/relationships/image" Target="../media/image992.png"/><Relationship Id="rId130" Type="http://schemas.openxmlformats.org/officeDocument/2006/relationships/customXml" Target="../ink/ink65.xml"/><Relationship Id="rId368" Type="http://schemas.openxmlformats.org/officeDocument/2006/relationships/customXml" Target="../ink/ink184.xml"/><Relationship Id="rId575" Type="http://schemas.openxmlformats.org/officeDocument/2006/relationships/image" Target="../media/image1247.png"/><Relationship Id="rId228" Type="http://schemas.openxmlformats.org/officeDocument/2006/relationships/customXml" Target="../ink/ink114.xml"/><Relationship Id="rId435" Type="http://schemas.openxmlformats.org/officeDocument/2006/relationships/image" Target="../media/image1177.png"/><Relationship Id="rId642" Type="http://schemas.openxmlformats.org/officeDocument/2006/relationships/customXml" Target="../ink/ink321.xml"/><Relationship Id="rId281" Type="http://schemas.openxmlformats.org/officeDocument/2006/relationships/image" Target="../media/image1100.png"/><Relationship Id="rId502" Type="http://schemas.openxmlformats.org/officeDocument/2006/relationships/customXml" Target="../ink/ink251.xml"/><Relationship Id="rId76" Type="http://schemas.openxmlformats.org/officeDocument/2006/relationships/customXml" Target="../ink/ink38.xml"/><Relationship Id="rId141" Type="http://schemas.openxmlformats.org/officeDocument/2006/relationships/image" Target="../media/image1030.png"/><Relationship Id="rId379" Type="http://schemas.openxmlformats.org/officeDocument/2006/relationships/image" Target="../media/image1149.png"/><Relationship Id="rId586" Type="http://schemas.openxmlformats.org/officeDocument/2006/relationships/customXml" Target="../ink/ink293.xml"/><Relationship Id="rId7" Type="http://schemas.openxmlformats.org/officeDocument/2006/relationships/image" Target="../media/image963.png"/><Relationship Id="rId239" Type="http://schemas.openxmlformats.org/officeDocument/2006/relationships/image" Target="../media/image1079.png"/><Relationship Id="rId446" Type="http://schemas.openxmlformats.org/officeDocument/2006/relationships/customXml" Target="../ink/ink223.xml"/><Relationship Id="rId653" Type="http://schemas.openxmlformats.org/officeDocument/2006/relationships/image" Target="../media/image1286.png"/><Relationship Id="rId292" Type="http://schemas.openxmlformats.org/officeDocument/2006/relationships/customXml" Target="../ink/ink146.xml"/><Relationship Id="rId306" Type="http://schemas.openxmlformats.org/officeDocument/2006/relationships/customXml" Target="../ink/ink153.xml"/><Relationship Id="rId87" Type="http://schemas.openxmlformats.org/officeDocument/2006/relationships/image" Target="../media/image1003.png"/><Relationship Id="rId513" Type="http://schemas.openxmlformats.org/officeDocument/2006/relationships/image" Target="../media/image1216.png"/><Relationship Id="rId597" Type="http://schemas.openxmlformats.org/officeDocument/2006/relationships/image" Target="../media/image1258.png"/><Relationship Id="rId152" Type="http://schemas.openxmlformats.org/officeDocument/2006/relationships/customXml" Target="../ink/ink76.xml"/><Relationship Id="rId457" Type="http://schemas.openxmlformats.org/officeDocument/2006/relationships/image" Target="../media/image1188.png"/><Relationship Id="rId664" Type="http://schemas.openxmlformats.org/officeDocument/2006/relationships/customXml" Target="../ink/ink332.xml"/><Relationship Id="rId14" Type="http://schemas.openxmlformats.org/officeDocument/2006/relationships/customXml" Target="../ink/ink7.xml"/><Relationship Id="rId317" Type="http://schemas.openxmlformats.org/officeDocument/2006/relationships/image" Target="../media/image1118.png"/><Relationship Id="rId524" Type="http://schemas.openxmlformats.org/officeDocument/2006/relationships/customXml" Target="../ink/ink262.xml"/><Relationship Id="rId98" Type="http://schemas.openxmlformats.org/officeDocument/2006/relationships/customXml" Target="../ink/ink49.xml"/><Relationship Id="rId163" Type="http://schemas.openxmlformats.org/officeDocument/2006/relationships/image" Target="../media/image1041.png"/><Relationship Id="rId370" Type="http://schemas.openxmlformats.org/officeDocument/2006/relationships/customXml" Target="../ink/ink185.xml"/><Relationship Id="rId230" Type="http://schemas.openxmlformats.org/officeDocument/2006/relationships/customXml" Target="../ink/ink115.xml"/><Relationship Id="rId468" Type="http://schemas.openxmlformats.org/officeDocument/2006/relationships/customXml" Target="../ink/ink234.xml"/><Relationship Id="rId675" Type="http://schemas.openxmlformats.org/officeDocument/2006/relationships/image" Target="../media/image1297.png"/><Relationship Id="rId25" Type="http://schemas.openxmlformats.org/officeDocument/2006/relationships/image" Target="../media/image972.png"/><Relationship Id="rId328" Type="http://schemas.openxmlformats.org/officeDocument/2006/relationships/customXml" Target="../ink/ink164.xml"/><Relationship Id="rId535" Type="http://schemas.openxmlformats.org/officeDocument/2006/relationships/image" Target="../media/image1227.png"/><Relationship Id="rId174" Type="http://schemas.openxmlformats.org/officeDocument/2006/relationships/customXml" Target="../ink/ink87.xml"/><Relationship Id="rId381" Type="http://schemas.openxmlformats.org/officeDocument/2006/relationships/image" Target="../media/image1150.png"/><Relationship Id="rId602" Type="http://schemas.openxmlformats.org/officeDocument/2006/relationships/customXml" Target="../ink/ink301.xml"/><Relationship Id="rId241" Type="http://schemas.openxmlformats.org/officeDocument/2006/relationships/image" Target="../media/image1080.png"/><Relationship Id="rId479" Type="http://schemas.openxmlformats.org/officeDocument/2006/relationships/image" Target="../media/image1199.png"/><Relationship Id="rId686" Type="http://schemas.openxmlformats.org/officeDocument/2006/relationships/customXml" Target="../ink/ink343.xml"/><Relationship Id="rId36" Type="http://schemas.openxmlformats.org/officeDocument/2006/relationships/customXml" Target="../ink/ink18.xml"/><Relationship Id="rId339" Type="http://schemas.openxmlformats.org/officeDocument/2006/relationships/image" Target="../media/image1129.png"/><Relationship Id="rId546" Type="http://schemas.openxmlformats.org/officeDocument/2006/relationships/customXml" Target="../ink/ink273.xml"/><Relationship Id="rId101" Type="http://schemas.openxmlformats.org/officeDocument/2006/relationships/image" Target="../media/image1010.png"/><Relationship Id="rId185" Type="http://schemas.openxmlformats.org/officeDocument/2006/relationships/image" Target="../media/image1052.png"/><Relationship Id="rId406" Type="http://schemas.openxmlformats.org/officeDocument/2006/relationships/customXml" Target="../ink/ink203.xml"/><Relationship Id="rId392" Type="http://schemas.openxmlformats.org/officeDocument/2006/relationships/customXml" Target="../ink/ink196.xml"/><Relationship Id="rId613" Type="http://schemas.openxmlformats.org/officeDocument/2006/relationships/image" Target="../media/image1266.png"/><Relationship Id="rId252" Type="http://schemas.openxmlformats.org/officeDocument/2006/relationships/customXml" Target="../ink/ink126.xml"/><Relationship Id="rId47" Type="http://schemas.openxmlformats.org/officeDocument/2006/relationships/image" Target="../media/image983.png"/><Relationship Id="rId112" Type="http://schemas.openxmlformats.org/officeDocument/2006/relationships/customXml" Target="../ink/ink56.xml"/><Relationship Id="rId557" Type="http://schemas.openxmlformats.org/officeDocument/2006/relationships/image" Target="../media/image1238.png"/><Relationship Id="rId196" Type="http://schemas.openxmlformats.org/officeDocument/2006/relationships/customXml" Target="../ink/ink98.xml"/><Relationship Id="rId417" Type="http://schemas.openxmlformats.org/officeDocument/2006/relationships/image" Target="../media/image1168.png"/><Relationship Id="rId624" Type="http://schemas.openxmlformats.org/officeDocument/2006/relationships/customXml" Target="../ink/ink312.xml"/><Relationship Id="rId263" Type="http://schemas.openxmlformats.org/officeDocument/2006/relationships/image" Target="../media/image1091.png"/><Relationship Id="rId470" Type="http://schemas.openxmlformats.org/officeDocument/2006/relationships/customXml" Target="../ink/ink235.xml"/><Relationship Id="rId58" Type="http://schemas.openxmlformats.org/officeDocument/2006/relationships/customXml" Target="../ink/ink29.xml"/><Relationship Id="rId123" Type="http://schemas.openxmlformats.org/officeDocument/2006/relationships/image" Target="../media/image1021.png"/><Relationship Id="rId330" Type="http://schemas.openxmlformats.org/officeDocument/2006/relationships/customXml" Target="../ink/ink165.xml"/><Relationship Id="rId568" Type="http://schemas.openxmlformats.org/officeDocument/2006/relationships/customXml" Target="../ink/ink284.xml"/><Relationship Id="rId428" Type="http://schemas.openxmlformats.org/officeDocument/2006/relationships/customXml" Target="../ink/ink214.xml"/><Relationship Id="rId635" Type="http://schemas.openxmlformats.org/officeDocument/2006/relationships/image" Target="../media/image1277.png"/><Relationship Id="rId274" Type="http://schemas.openxmlformats.org/officeDocument/2006/relationships/customXml" Target="../ink/ink137.xml"/><Relationship Id="rId481" Type="http://schemas.openxmlformats.org/officeDocument/2006/relationships/image" Target="../media/image1200.png"/><Relationship Id="rId69" Type="http://schemas.openxmlformats.org/officeDocument/2006/relationships/image" Target="../media/image994.png"/><Relationship Id="rId134" Type="http://schemas.openxmlformats.org/officeDocument/2006/relationships/customXml" Target="../ink/ink67.xml"/><Relationship Id="rId579" Type="http://schemas.openxmlformats.org/officeDocument/2006/relationships/image" Target="../media/image1249.png"/><Relationship Id="rId341" Type="http://schemas.openxmlformats.org/officeDocument/2006/relationships/image" Target="../media/image1130.png"/><Relationship Id="rId439" Type="http://schemas.openxmlformats.org/officeDocument/2006/relationships/image" Target="../media/image1179.png"/><Relationship Id="rId646" Type="http://schemas.openxmlformats.org/officeDocument/2006/relationships/customXml" Target="../ink/ink323.xml"/><Relationship Id="rId201" Type="http://schemas.openxmlformats.org/officeDocument/2006/relationships/image" Target="../media/image1060.png"/><Relationship Id="rId285" Type="http://schemas.openxmlformats.org/officeDocument/2006/relationships/image" Target="../media/image1102.png"/><Relationship Id="rId506" Type="http://schemas.openxmlformats.org/officeDocument/2006/relationships/customXml" Target="../ink/ink253.xml"/><Relationship Id="rId492" Type="http://schemas.openxmlformats.org/officeDocument/2006/relationships/customXml" Target="../ink/ink246.xml"/><Relationship Id="rId145" Type="http://schemas.openxmlformats.org/officeDocument/2006/relationships/image" Target="../media/image1032.png"/><Relationship Id="rId352" Type="http://schemas.openxmlformats.org/officeDocument/2006/relationships/customXml" Target="../ink/ink176.xml"/><Relationship Id="rId212" Type="http://schemas.openxmlformats.org/officeDocument/2006/relationships/customXml" Target="../ink/ink106.xml"/><Relationship Id="rId254" Type="http://schemas.openxmlformats.org/officeDocument/2006/relationships/customXml" Target="../ink/ink127.xml"/><Relationship Id="rId657" Type="http://schemas.openxmlformats.org/officeDocument/2006/relationships/image" Target="../media/image1288.png"/><Relationship Id="rId49" Type="http://schemas.openxmlformats.org/officeDocument/2006/relationships/image" Target="../media/image984.png"/><Relationship Id="rId114" Type="http://schemas.openxmlformats.org/officeDocument/2006/relationships/customXml" Target="../ink/ink57.xml"/><Relationship Id="rId296" Type="http://schemas.openxmlformats.org/officeDocument/2006/relationships/customXml" Target="../ink/ink148.xml"/><Relationship Id="rId461" Type="http://schemas.openxmlformats.org/officeDocument/2006/relationships/image" Target="../media/image1190.png"/><Relationship Id="rId517" Type="http://schemas.openxmlformats.org/officeDocument/2006/relationships/image" Target="../media/image1218.png"/><Relationship Id="rId559" Type="http://schemas.openxmlformats.org/officeDocument/2006/relationships/image" Target="../media/image1239.png"/><Relationship Id="rId60" Type="http://schemas.openxmlformats.org/officeDocument/2006/relationships/customXml" Target="../ink/ink30.xml"/><Relationship Id="rId156" Type="http://schemas.openxmlformats.org/officeDocument/2006/relationships/customXml" Target="../ink/ink78.xml"/><Relationship Id="rId198" Type="http://schemas.openxmlformats.org/officeDocument/2006/relationships/customXml" Target="../ink/ink99.xml"/><Relationship Id="rId321" Type="http://schemas.openxmlformats.org/officeDocument/2006/relationships/image" Target="../media/image1120.png"/><Relationship Id="rId363" Type="http://schemas.openxmlformats.org/officeDocument/2006/relationships/image" Target="../media/image1141.png"/><Relationship Id="rId419" Type="http://schemas.openxmlformats.org/officeDocument/2006/relationships/image" Target="../media/image1169.png"/><Relationship Id="rId570" Type="http://schemas.openxmlformats.org/officeDocument/2006/relationships/customXml" Target="../ink/ink285.xml"/><Relationship Id="rId626" Type="http://schemas.openxmlformats.org/officeDocument/2006/relationships/customXml" Target="../ink/ink313.xml"/><Relationship Id="rId223" Type="http://schemas.openxmlformats.org/officeDocument/2006/relationships/image" Target="../media/image1071.png"/><Relationship Id="rId430" Type="http://schemas.openxmlformats.org/officeDocument/2006/relationships/customXml" Target="../ink/ink215.xml"/><Relationship Id="rId668" Type="http://schemas.openxmlformats.org/officeDocument/2006/relationships/customXml" Target="../ink/ink334.xml"/><Relationship Id="rId18" Type="http://schemas.openxmlformats.org/officeDocument/2006/relationships/customXml" Target="../ink/ink9.xml"/><Relationship Id="rId265" Type="http://schemas.openxmlformats.org/officeDocument/2006/relationships/image" Target="../media/image1092.png"/><Relationship Id="rId472" Type="http://schemas.openxmlformats.org/officeDocument/2006/relationships/customXml" Target="../ink/ink236.xml"/><Relationship Id="rId528" Type="http://schemas.openxmlformats.org/officeDocument/2006/relationships/customXml" Target="../ink/ink264.xml"/><Relationship Id="rId125" Type="http://schemas.openxmlformats.org/officeDocument/2006/relationships/image" Target="../media/image1022.png"/><Relationship Id="rId167" Type="http://schemas.openxmlformats.org/officeDocument/2006/relationships/image" Target="../media/image1043.png"/><Relationship Id="rId332" Type="http://schemas.openxmlformats.org/officeDocument/2006/relationships/customXml" Target="../ink/ink166.xml"/><Relationship Id="rId374" Type="http://schemas.openxmlformats.org/officeDocument/2006/relationships/customXml" Target="../ink/ink187.xml"/><Relationship Id="rId581" Type="http://schemas.openxmlformats.org/officeDocument/2006/relationships/image" Target="../media/image1250.png"/><Relationship Id="rId71" Type="http://schemas.openxmlformats.org/officeDocument/2006/relationships/image" Target="../media/image995.png"/><Relationship Id="rId234" Type="http://schemas.openxmlformats.org/officeDocument/2006/relationships/customXml" Target="../ink/ink117.xml"/><Relationship Id="rId637" Type="http://schemas.openxmlformats.org/officeDocument/2006/relationships/image" Target="../media/image1278.png"/><Relationship Id="rId679" Type="http://schemas.openxmlformats.org/officeDocument/2006/relationships/image" Target="../media/image1299.png"/><Relationship Id="rId2" Type="http://schemas.openxmlformats.org/officeDocument/2006/relationships/customXml" Target="../ink/ink1.xml"/><Relationship Id="rId29" Type="http://schemas.openxmlformats.org/officeDocument/2006/relationships/image" Target="../media/image974.png"/><Relationship Id="rId276" Type="http://schemas.openxmlformats.org/officeDocument/2006/relationships/customXml" Target="../ink/ink138.xml"/><Relationship Id="rId441" Type="http://schemas.openxmlformats.org/officeDocument/2006/relationships/image" Target="../media/image1180.png"/><Relationship Id="rId483" Type="http://schemas.openxmlformats.org/officeDocument/2006/relationships/image" Target="../media/image1201.png"/><Relationship Id="rId539" Type="http://schemas.openxmlformats.org/officeDocument/2006/relationships/image" Target="../media/image1229.png"/><Relationship Id="rId40" Type="http://schemas.openxmlformats.org/officeDocument/2006/relationships/customXml" Target="../ink/ink20.xml"/><Relationship Id="rId136" Type="http://schemas.openxmlformats.org/officeDocument/2006/relationships/customXml" Target="../ink/ink68.xml"/><Relationship Id="rId178" Type="http://schemas.openxmlformats.org/officeDocument/2006/relationships/customXml" Target="../ink/ink89.xml"/><Relationship Id="rId301" Type="http://schemas.openxmlformats.org/officeDocument/2006/relationships/image" Target="../media/image1110.png"/><Relationship Id="rId343" Type="http://schemas.openxmlformats.org/officeDocument/2006/relationships/image" Target="../media/image1131.png"/><Relationship Id="rId550" Type="http://schemas.openxmlformats.org/officeDocument/2006/relationships/customXml" Target="../ink/ink275.xml"/><Relationship Id="rId82" Type="http://schemas.openxmlformats.org/officeDocument/2006/relationships/customXml" Target="../ink/ink41.xml"/><Relationship Id="rId203" Type="http://schemas.openxmlformats.org/officeDocument/2006/relationships/image" Target="../media/image1061.png"/><Relationship Id="rId385" Type="http://schemas.openxmlformats.org/officeDocument/2006/relationships/image" Target="../media/image1152.png"/><Relationship Id="rId592" Type="http://schemas.openxmlformats.org/officeDocument/2006/relationships/customXml" Target="../ink/ink296.xml"/><Relationship Id="rId606" Type="http://schemas.openxmlformats.org/officeDocument/2006/relationships/customXml" Target="../ink/ink303.xml"/><Relationship Id="rId648" Type="http://schemas.openxmlformats.org/officeDocument/2006/relationships/customXml" Target="../ink/ink324.xml"/><Relationship Id="rId245" Type="http://schemas.openxmlformats.org/officeDocument/2006/relationships/image" Target="../media/image1082.png"/><Relationship Id="rId287" Type="http://schemas.openxmlformats.org/officeDocument/2006/relationships/image" Target="../media/image1103.png"/><Relationship Id="rId410" Type="http://schemas.openxmlformats.org/officeDocument/2006/relationships/customXml" Target="../ink/ink205.xml"/><Relationship Id="rId452" Type="http://schemas.openxmlformats.org/officeDocument/2006/relationships/customXml" Target="../ink/ink226.xml"/><Relationship Id="rId494" Type="http://schemas.openxmlformats.org/officeDocument/2006/relationships/customXml" Target="../ink/ink247.xml"/><Relationship Id="rId508" Type="http://schemas.openxmlformats.org/officeDocument/2006/relationships/customXml" Target="../ink/ink254.xml"/><Relationship Id="rId105" Type="http://schemas.openxmlformats.org/officeDocument/2006/relationships/image" Target="../media/image1012.png"/><Relationship Id="rId147" Type="http://schemas.openxmlformats.org/officeDocument/2006/relationships/image" Target="../media/image1033.png"/><Relationship Id="rId312" Type="http://schemas.openxmlformats.org/officeDocument/2006/relationships/customXml" Target="../ink/ink156.xml"/><Relationship Id="rId354" Type="http://schemas.openxmlformats.org/officeDocument/2006/relationships/customXml" Target="../ink/ink177.xml"/><Relationship Id="rId51" Type="http://schemas.openxmlformats.org/officeDocument/2006/relationships/image" Target="../media/image985.png"/><Relationship Id="rId93" Type="http://schemas.openxmlformats.org/officeDocument/2006/relationships/image" Target="../media/image1006.png"/><Relationship Id="rId189" Type="http://schemas.openxmlformats.org/officeDocument/2006/relationships/image" Target="../media/image1054.png"/><Relationship Id="rId396" Type="http://schemas.openxmlformats.org/officeDocument/2006/relationships/customXml" Target="../ink/ink198.xml"/><Relationship Id="rId561" Type="http://schemas.openxmlformats.org/officeDocument/2006/relationships/image" Target="../media/image1240.png"/><Relationship Id="rId617" Type="http://schemas.openxmlformats.org/officeDocument/2006/relationships/image" Target="../media/image1268.png"/><Relationship Id="rId659" Type="http://schemas.openxmlformats.org/officeDocument/2006/relationships/image" Target="../media/image1289.png"/><Relationship Id="rId214" Type="http://schemas.openxmlformats.org/officeDocument/2006/relationships/customXml" Target="../ink/ink107.xml"/><Relationship Id="rId256" Type="http://schemas.openxmlformats.org/officeDocument/2006/relationships/customXml" Target="../ink/ink128.xml"/><Relationship Id="rId298" Type="http://schemas.openxmlformats.org/officeDocument/2006/relationships/customXml" Target="../ink/ink149.xml"/><Relationship Id="rId421" Type="http://schemas.openxmlformats.org/officeDocument/2006/relationships/image" Target="../media/image1170.png"/><Relationship Id="rId463" Type="http://schemas.openxmlformats.org/officeDocument/2006/relationships/image" Target="../media/image1191.png"/><Relationship Id="rId519" Type="http://schemas.openxmlformats.org/officeDocument/2006/relationships/image" Target="../media/image1219.png"/><Relationship Id="rId670" Type="http://schemas.openxmlformats.org/officeDocument/2006/relationships/customXml" Target="../ink/ink335.xml"/><Relationship Id="rId116" Type="http://schemas.openxmlformats.org/officeDocument/2006/relationships/customXml" Target="../ink/ink58.xml"/><Relationship Id="rId158" Type="http://schemas.openxmlformats.org/officeDocument/2006/relationships/customXml" Target="../ink/ink79.xml"/><Relationship Id="rId323" Type="http://schemas.openxmlformats.org/officeDocument/2006/relationships/image" Target="../media/image1121.png"/><Relationship Id="rId530" Type="http://schemas.openxmlformats.org/officeDocument/2006/relationships/customXml" Target="../ink/ink265.xml"/><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image" Target="../media/image1142.png"/><Relationship Id="rId572" Type="http://schemas.openxmlformats.org/officeDocument/2006/relationships/customXml" Target="../ink/ink286.xml"/><Relationship Id="rId628" Type="http://schemas.openxmlformats.org/officeDocument/2006/relationships/customXml" Target="../ink/ink314.xml"/><Relationship Id="rId225" Type="http://schemas.openxmlformats.org/officeDocument/2006/relationships/image" Target="../media/image1072.png"/><Relationship Id="rId267" Type="http://schemas.openxmlformats.org/officeDocument/2006/relationships/image" Target="../media/image1093.png"/><Relationship Id="rId432" Type="http://schemas.openxmlformats.org/officeDocument/2006/relationships/customXml" Target="../ink/ink216.xml"/><Relationship Id="rId474" Type="http://schemas.openxmlformats.org/officeDocument/2006/relationships/customXml" Target="../ink/ink237.xml"/><Relationship Id="rId127" Type="http://schemas.openxmlformats.org/officeDocument/2006/relationships/image" Target="../media/image1023.png"/><Relationship Id="rId681" Type="http://schemas.openxmlformats.org/officeDocument/2006/relationships/image" Target="../media/image1300.png"/><Relationship Id="rId31" Type="http://schemas.openxmlformats.org/officeDocument/2006/relationships/image" Target="../media/image975.png"/><Relationship Id="rId73" Type="http://schemas.openxmlformats.org/officeDocument/2006/relationships/image" Target="../media/image996.png"/><Relationship Id="rId169" Type="http://schemas.openxmlformats.org/officeDocument/2006/relationships/image" Target="../media/image1044.png"/><Relationship Id="rId334" Type="http://schemas.openxmlformats.org/officeDocument/2006/relationships/customXml" Target="../ink/ink167.xml"/><Relationship Id="rId376" Type="http://schemas.openxmlformats.org/officeDocument/2006/relationships/customXml" Target="../ink/ink188.xml"/><Relationship Id="rId541" Type="http://schemas.openxmlformats.org/officeDocument/2006/relationships/image" Target="../media/image1230.png"/><Relationship Id="rId583" Type="http://schemas.openxmlformats.org/officeDocument/2006/relationships/image" Target="../media/image1251.png"/><Relationship Id="rId639" Type="http://schemas.openxmlformats.org/officeDocument/2006/relationships/image" Target="../media/image1279.png"/><Relationship Id="rId4" Type="http://schemas.openxmlformats.org/officeDocument/2006/relationships/customXml" Target="../ink/ink2.xml"/><Relationship Id="rId180" Type="http://schemas.openxmlformats.org/officeDocument/2006/relationships/customXml" Target="../ink/ink90.xml"/><Relationship Id="rId236" Type="http://schemas.openxmlformats.org/officeDocument/2006/relationships/customXml" Target="../ink/ink118.xml"/><Relationship Id="rId278" Type="http://schemas.openxmlformats.org/officeDocument/2006/relationships/customXml" Target="../ink/ink139.xml"/><Relationship Id="rId401" Type="http://schemas.openxmlformats.org/officeDocument/2006/relationships/image" Target="../media/image1160.png"/><Relationship Id="rId443" Type="http://schemas.openxmlformats.org/officeDocument/2006/relationships/image" Target="../media/image1181.png"/><Relationship Id="rId650" Type="http://schemas.openxmlformats.org/officeDocument/2006/relationships/customXml" Target="../ink/ink325.xml"/><Relationship Id="rId303" Type="http://schemas.openxmlformats.org/officeDocument/2006/relationships/image" Target="../media/image1111.png"/><Relationship Id="rId485" Type="http://schemas.openxmlformats.org/officeDocument/2006/relationships/image" Target="../media/image1202.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image" Target="../media/image1132.png"/><Relationship Id="rId387" Type="http://schemas.openxmlformats.org/officeDocument/2006/relationships/image" Target="../media/image1153.png"/><Relationship Id="rId510" Type="http://schemas.openxmlformats.org/officeDocument/2006/relationships/customXml" Target="../ink/ink255.xml"/><Relationship Id="rId552" Type="http://schemas.openxmlformats.org/officeDocument/2006/relationships/customXml" Target="../ink/ink276.xml"/><Relationship Id="rId594" Type="http://schemas.openxmlformats.org/officeDocument/2006/relationships/customXml" Target="../ink/ink297.xml"/><Relationship Id="rId608" Type="http://schemas.openxmlformats.org/officeDocument/2006/relationships/customXml" Target="../ink/ink304.xml"/><Relationship Id="rId191" Type="http://schemas.openxmlformats.org/officeDocument/2006/relationships/image" Target="../media/image1055.png"/><Relationship Id="rId205" Type="http://schemas.openxmlformats.org/officeDocument/2006/relationships/image" Target="../media/image1062.png"/><Relationship Id="rId247" Type="http://schemas.openxmlformats.org/officeDocument/2006/relationships/image" Target="../media/image1083.png"/><Relationship Id="rId412" Type="http://schemas.openxmlformats.org/officeDocument/2006/relationships/customXml" Target="../ink/ink206.xml"/><Relationship Id="rId107" Type="http://schemas.openxmlformats.org/officeDocument/2006/relationships/image" Target="../media/image1013.png"/><Relationship Id="rId289" Type="http://schemas.openxmlformats.org/officeDocument/2006/relationships/image" Target="../media/image1104.png"/><Relationship Id="rId454" Type="http://schemas.openxmlformats.org/officeDocument/2006/relationships/customXml" Target="../ink/ink227.xml"/><Relationship Id="rId496" Type="http://schemas.openxmlformats.org/officeDocument/2006/relationships/customXml" Target="../ink/ink248.xml"/><Relationship Id="rId661" Type="http://schemas.openxmlformats.org/officeDocument/2006/relationships/image" Target="../media/image1290.png"/><Relationship Id="rId11" Type="http://schemas.openxmlformats.org/officeDocument/2006/relationships/image" Target="../media/image965.png"/><Relationship Id="rId53" Type="http://schemas.openxmlformats.org/officeDocument/2006/relationships/image" Target="../media/image986.png"/><Relationship Id="rId149" Type="http://schemas.openxmlformats.org/officeDocument/2006/relationships/image" Target="../media/image1034.png"/><Relationship Id="rId314" Type="http://schemas.openxmlformats.org/officeDocument/2006/relationships/customXml" Target="../ink/ink157.xml"/><Relationship Id="rId356" Type="http://schemas.openxmlformats.org/officeDocument/2006/relationships/customXml" Target="../ink/ink178.xml"/><Relationship Id="rId398" Type="http://schemas.openxmlformats.org/officeDocument/2006/relationships/customXml" Target="../ink/ink199.xml"/><Relationship Id="rId521" Type="http://schemas.openxmlformats.org/officeDocument/2006/relationships/image" Target="../media/image1220.png"/><Relationship Id="rId563" Type="http://schemas.openxmlformats.org/officeDocument/2006/relationships/image" Target="../media/image1241.png"/><Relationship Id="rId619" Type="http://schemas.openxmlformats.org/officeDocument/2006/relationships/image" Target="../media/image1269.png"/><Relationship Id="rId95" Type="http://schemas.openxmlformats.org/officeDocument/2006/relationships/image" Target="../media/image1007.png"/><Relationship Id="rId160" Type="http://schemas.openxmlformats.org/officeDocument/2006/relationships/customXml" Target="../ink/ink80.xml"/><Relationship Id="rId216" Type="http://schemas.openxmlformats.org/officeDocument/2006/relationships/customXml" Target="../ink/ink108.xml"/><Relationship Id="rId423" Type="http://schemas.openxmlformats.org/officeDocument/2006/relationships/image" Target="../media/image1171.png"/><Relationship Id="rId258" Type="http://schemas.openxmlformats.org/officeDocument/2006/relationships/customXml" Target="../ink/ink129.xml"/><Relationship Id="rId465" Type="http://schemas.openxmlformats.org/officeDocument/2006/relationships/image" Target="../media/image1192.png"/><Relationship Id="rId630" Type="http://schemas.openxmlformats.org/officeDocument/2006/relationships/customXml" Target="../ink/ink315.xml"/><Relationship Id="rId672" Type="http://schemas.openxmlformats.org/officeDocument/2006/relationships/customXml" Target="../ink/ink336.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1122.png"/><Relationship Id="rId367" Type="http://schemas.openxmlformats.org/officeDocument/2006/relationships/image" Target="../media/image1143.png"/><Relationship Id="rId532" Type="http://schemas.openxmlformats.org/officeDocument/2006/relationships/customXml" Target="../ink/ink266.xml"/><Relationship Id="rId574" Type="http://schemas.openxmlformats.org/officeDocument/2006/relationships/customXml" Target="../ink/ink287.xml"/><Relationship Id="rId171" Type="http://schemas.openxmlformats.org/officeDocument/2006/relationships/image" Target="../media/image1045.png"/><Relationship Id="rId227" Type="http://schemas.openxmlformats.org/officeDocument/2006/relationships/image" Target="../media/image1073.png"/><Relationship Id="rId269" Type="http://schemas.openxmlformats.org/officeDocument/2006/relationships/image" Target="../media/image1094.png"/><Relationship Id="rId434" Type="http://schemas.openxmlformats.org/officeDocument/2006/relationships/customXml" Target="../ink/ink217.xml"/><Relationship Id="rId476" Type="http://schemas.openxmlformats.org/officeDocument/2006/relationships/customXml" Target="../ink/ink238.xml"/><Relationship Id="rId641" Type="http://schemas.openxmlformats.org/officeDocument/2006/relationships/image" Target="../media/image1280.png"/><Relationship Id="rId683" Type="http://schemas.openxmlformats.org/officeDocument/2006/relationships/image" Target="../media/image1301.png"/><Relationship Id="rId33" Type="http://schemas.openxmlformats.org/officeDocument/2006/relationships/image" Target="../media/image976.png"/><Relationship Id="rId129" Type="http://schemas.openxmlformats.org/officeDocument/2006/relationships/image" Target="../media/image1024.png"/><Relationship Id="rId280" Type="http://schemas.openxmlformats.org/officeDocument/2006/relationships/customXml" Target="../ink/ink140.xml"/><Relationship Id="rId336" Type="http://schemas.openxmlformats.org/officeDocument/2006/relationships/customXml" Target="../ink/ink168.xml"/><Relationship Id="rId501" Type="http://schemas.openxmlformats.org/officeDocument/2006/relationships/image" Target="../media/image1210.png"/><Relationship Id="rId543" Type="http://schemas.openxmlformats.org/officeDocument/2006/relationships/image" Target="../media/image1231.png"/><Relationship Id="rId75" Type="http://schemas.openxmlformats.org/officeDocument/2006/relationships/image" Target="../media/image997.png"/><Relationship Id="rId140" Type="http://schemas.openxmlformats.org/officeDocument/2006/relationships/customXml" Target="../ink/ink70.xml"/><Relationship Id="rId182" Type="http://schemas.openxmlformats.org/officeDocument/2006/relationships/customXml" Target="../ink/ink91.xml"/><Relationship Id="rId378" Type="http://schemas.openxmlformats.org/officeDocument/2006/relationships/customXml" Target="../ink/ink189.xml"/><Relationship Id="rId403" Type="http://schemas.openxmlformats.org/officeDocument/2006/relationships/image" Target="../media/image1161.png"/><Relationship Id="rId585" Type="http://schemas.openxmlformats.org/officeDocument/2006/relationships/image" Target="../media/image1252.png"/><Relationship Id="rId6" Type="http://schemas.openxmlformats.org/officeDocument/2006/relationships/customXml" Target="../ink/ink3.xml"/><Relationship Id="rId238" Type="http://schemas.openxmlformats.org/officeDocument/2006/relationships/customXml" Target="../ink/ink119.xml"/><Relationship Id="rId445" Type="http://schemas.openxmlformats.org/officeDocument/2006/relationships/image" Target="../media/image1182.png"/><Relationship Id="rId487" Type="http://schemas.openxmlformats.org/officeDocument/2006/relationships/image" Target="../media/image1203.png"/><Relationship Id="rId610" Type="http://schemas.openxmlformats.org/officeDocument/2006/relationships/customXml" Target="../ink/ink305.xml"/><Relationship Id="rId652" Type="http://schemas.openxmlformats.org/officeDocument/2006/relationships/customXml" Target="../ink/ink326.xml"/><Relationship Id="rId291" Type="http://schemas.openxmlformats.org/officeDocument/2006/relationships/image" Target="../media/image1105.png"/><Relationship Id="rId305" Type="http://schemas.openxmlformats.org/officeDocument/2006/relationships/image" Target="../media/image1112.png"/><Relationship Id="rId347" Type="http://schemas.openxmlformats.org/officeDocument/2006/relationships/image" Target="../media/image1133.png"/><Relationship Id="rId512" Type="http://schemas.openxmlformats.org/officeDocument/2006/relationships/customXml" Target="../ink/ink256.xml"/><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1035.png"/><Relationship Id="rId389" Type="http://schemas.openxmlformats.org/officeDocument/2006/relationships/image" Target="../media/image1154.png"/><Relationship Id="rId554" Type="http://schemas.openxmlformats.org/officeDocument/2006/relationships/customXml" Target="../ink/ink277.xml"/><Relationship Id="rId596" Type="http://schemas.openxmlformats.org/officeDocument/2006/relationships/customXml" Target="../ink/ink298.xml"/><Relationship Id="rId193" Type="http://schemas.openxmlformats.org/officeDocument/2006/relationships/image" Target="../media/image1056.png"/><Relationship Id="rId207" Type="http://schemas.openxmlformats.org/officeDocument/2006/relationships/image" Target="../media/image1063.png"/><Relationship Id="rId249" Type="http://schemas.openxmlformats.org/officeDocument/2006/relationships/image" Target="../media/image1084.png"/><Relationship Id="rId414" Type="http://schemas.openxmlformats.org/officeDocument/2006/relationships/customXml" Target="../ink/ink207.xml"/><Relationship Id="rId456" Type="http://schemas.openxmlformats.org/officeDocument/2006/relationships/customXml" Target="../ink/ink228.xml"/><Relationship Id="rId498" Type="http://schemas.openxmlformats.org/officeDocument/2006/relationships/customXml" Target="../ink/ink249.xml"/><Relationship Id="rId621" Type="http://schemas.openxmlformats.org/officeDocument/2006/relationships/image" Target="../media/image1270.png"/><Relationship Id="rId663" Type="http://schemas.openxmlformats.org/officeDocument/2006/relationships/image" Target="../media/image1291.png"/><Relationship Id="rId13" Type="http://schemas.openxmlformats.org/officeDocument/2006/relationships/image" Target="../media/image966.png"/><Relationship Id="rId109" Type="http://schemas.openxmlformats.org/officeDocument/2006/relationships/image" Target="../media/image1014.png"/><Relationship Id="rId260" Type="http://schemas.openxmlformats.org/officeDocument/2006/relationships/customXml" Target="../ink/ink130.xml"/><Relationship Id="rId316" Type="http://schemas.openxmlformats.org/officeDocument/2006/relationships/customXml" Target="../ink/ink158.xml"/><Relationship Id="rId523" Type="http://schemas.openxmlformats.org/officeDocument/2006/relationships/image" Target="../media/image1221.png"/><Relationship Id="rId55" Type="http://schemas.openxmlformats.org/officeDocument/2006/relationships/image" Target="../media/image987.png"/><Relationship Id="rId97" Type="http://schemas.openxmlformats.org/officeDocument/2006/relationships/image" Target="../media/image1008.png"/><Relationship Id="rId120" Type="http://schemas.openxmlformats.org/officeDocument/2006/relationships/customXml" Target="../ink/ink60.xml"/><Relationship Id="rId358" Type="http://schemas.openxmlformats.org/officeDocument/2006/relationships/customXml" Target="../ink/ink179.xml"/><Relationship Id="rId565" Type="http://schemas.openxmlformats.org/officeDocument/2006/relationships/image" Target="../media/image1242.png"/><Relationship Id="rId162" Type="http://schemas.openxmlformats.org/officeDocument/2006/relationships/customXml" Target="../ink/ink81.xml"/><Relationship Id="rId218" Type="http://schemas.openxmlformats.org/officeDocument/2006/relationships/customXml" Target="../ink/ink109.xml"/><Relationship Id="rId425" Type="http://schemas.openxmlformats.org/officeDocument/2006/relationships/image" Target="../media/image1172.png"/><Relationship Id="rId467" Type="http://schemas.openxmlformats.org/officeDocument/2006/relationships/image" Target="../media/image1193.png"/><Relationship Id="rId632" Type="http://schemas.openxmlformats.org/officeDocument/2006/relationships/customXml" Target="../ink/ink316.xml"/><Relationship Id="rId271" Type="http://schemas.openxmlformats.org/officeDocument/2006/relationships/image" Target="../media/image1095.png"/><Relationship Id="rId674" Type="http://schemas.openxmlformats.org/officeDocument/2006/relationships/customXml" Target="../ink/ink337.xml"/><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1025.png"/><Relationship Id="rId327" Type="http://schemas.openxmlformats.org/officeDocument/2006/relationships/image" Target="../media/image1123.png"/><Relationship Id="rId369" Type="http://schemas.openxmlformats.org/officeDocument/2006/relationships/image" Target="../media/image1144.png"/><Relationship Id="rId534" Type="http://schemas.openxmlformats.org/officeDocument/2006/relationships/customXml" Target="../ink/ink267.xml"/><Relationship Id="rId576" Type="http://schemas.openxmlformats.org/officeDocument/2006/relationships/customXml" Target="../ink/ink288.xml"/><Relationship Id="rId173" Type="http://schemas.openxmlformats.org/officeDocument/2006/relationships/image" Target="../media/image1046.png"/><Relationship Id="rId229" Type="http://schemas.openxmlformats.org/officeDocument/2006/relationships/image" Target="../media/image1074.png"/><Relationship Id="rId380" Type="http://schemas.openxmlformats.org/officeDocument/2006/relationships/customXml" Target="../ink/ink190.xml"/><Relationship Id="rId436" Type="http://schemas.openxmlformats.org/officeDocument/2006/relationships/customXml" Target="../ink/ink218.xml"/><Relationship Id="rId601" Type="http://schemas.openxmlformats.org/officeDocument/2006/relationships/image" Target="../media/image1260.png"/><Relationship Id="rId643" Type="http://schemas.openxmlformats.org/officeDocument/2006/relationships/image" Target="../media/image1281.png"/><Relationship Id="rId240" Type="http://schemas.openxmlformats.org/officeDocument/2006/relationships/customXml" Target="../ink/ink120.xml"/><Relationship Id="rId478" Type="http://schemas.openxmlformats.org/officeDocument/2006/relationships/customXml" Target="../ink/ink239.xml"/><Relationship Id="rId685" Type="http://schemas.openxmlformats.org/officeDocument/2006/relationships/image" Target="../media/image1302.png"/><Relationship Id="rId35" Type="http://schemas.openxmlformats.org/officeDocument/2006/relationships/image" Target="../media/image977.png"/><Relationship Id="rId77" Type="http://schemas.openxmlformats.org/officeDocument/2006/relationships/image" Target="../media/image998.png"/><Relationship Id="rId100" Type="http://schemas.openxmlformats.org/officeDocument/2006/relationships/customXml" Target="../ink/ink50.xml"/><Relationship Id="rId282" Type="http://schemas.openxmlformats.org/officeDocument/2006/relationships/customXml" Target="../ink/ink141.xml"/><Relationship Id="rId338" Type="http://schemas.openxmlformats.org/officeDocument/2006/relationships/customXml" Target="../ink/ink169.xml"/><Relationship Id="rId503" Type="http://schemas.openxmlformats.org/officeDocument/2006/relationships/image" Target="../media/image1211.png"/><Relationship Id="rId545" Type="http://schemas.openxmlformats.org/officeDocument/2006/relationships/image" Target="../media/image1232.png"/><Relationship Id="rId587" Type="http://schemas.openxmlformats.org/officeDocument/2006/relationships/image" Target="../media/image1253.png"/><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391" Type="http://schemas.openxmlformats.org/officeDocument/2006/relationships/image" Target="../media/image1155.png"/><Relationship Id="rId405" Type="http://schemas.openxmlformats.org/officeDocument/2006/relationships/image" Target="../media/image1162.png"/><Relationship Id="rId447" Type="http://schemas.openxmlformats.org/officeDocument/2006/relationships/image" Target="../media/image1183.png"/><Relationship Id="rId612" Type="http://schemas.openxmlformats.org/officeDocument/2006/relationships/customXml" Target="../ink/ink306.xml"/><Relationship Id="rId251" Type="http://schemas.openxmlformats.org/officeDocument/2006/relationships/image" Target="../media/image1085.png"/><Relationship Id="rId489" Type="http://schemas.openxmlformats.org/officeDocument/2006/relationships/image" Target="../media/image1204.png"/><Relationship Id="rId654" Type="http://schemas.openxmlformats.org/officeDocument/2006/relationships/customXml" Target="../ink/ink327.xml"/><Relationship Id="rId46" Type="http://schemas.openxmlformats.org/officeDocument/2006/relationships/customXml" Target="../ink/ink23.xml"/><Relationship Id="rId293" Type="http://schemas.openxmlformats.org/officeDocument/2006/relationships/image" Target="../media/image1106.png"/><Relationship Id="rId307" Type="http://schemas.openxmlformats.org/officeDocument/2006/relationships/image" Target="../media/image1113.png"/><Relationship Id="rId349" Type="http://schemas.openxmlformats.org/officeDocument/2006/relationships/image" Target="../media/image1134.png"/><Relationship Id="rId514" Type="http://schemas.openxmlformats.org/officeDocument/2006/relationships/customXml" Target="../ink/ink257.xml"/><Relationship Id="rId556" Type="http://schemas.openxmlformats.org/officeDocument/2006/relationships/customXml" Target="../ink/ink278.xml"/><Relationship Id="rId88" Type="http://schemas.openxmlformats.org/officeDocument/2006/relationships/customXml" Target="../ink/ink44.xml"/><Relationship Id="rId111" Type="http://schemas.openxmlformats.org/officeDocument/2006/relationships/image" Target="../media/image1015.png"/><Relationship Id="rId153" Type="http://schemas.openxmlformats.org/officeDocument/2006/relationships/image" Target="../media/image1036.png"/><Relationship Id="rId195" Type="http://schemas.openxmlformats.org/officeDocument/2006/relationships/image" Target="../media/image1057.png"/><Relationship Id="rId209" Type="http://schemas.openxmlformats.org/officeDocument/2006/relationships/image" Target="../media/image1064.png"/><Relationship Id="rId360" Type="http://schemas.openxmlformats.org/officeDocument/2006/relationships/customXml" Target="../ink/ink180.xml"/><Relationship Id="rId416" Type="http://schemas.openxmlformats.org/officeDocument/2006/relationships/customXml" Target="../ink/ink208.xml"/><Relationship Id="rId598" Type="http://schemas.openxmlformats.org/officeDocument/2006/relationships/customXml" Target="../ink/ink299.xml"/><Relationship Id="rId220" Type="http://schemas.openxmlformats.org/officeDocument/2006/relationships/customXml" Target="../ink/ink110.xml"/><Relationship Id="rId458" Type="http://schemas.openxmlformats.org/officeDocument/2006/relationships/customXml" Target="../ink/ink229.xml"/><Relationship Id="rId623" Type="http://schemas.openxmlformats.org/officeDocument/2006/relationships/image" Target="../media/image1271.png"/><Relationship Id="rId665" Type="http://schemas.openxmlformats.org/officeDocument/2006/relationships/image" Target="../media/image1292.png"/><Relationship Id="rId15" Type="http://schemas.openxmlformats.org/officeDocument/2006/relationships/image" Target="../media/image967.png"/><Relationship Id="rId57" Type="http://schemas.openxmlformats.org/officeDocument/2006/relationships/image" Target="../media/image988.png"/><Relationship Id="rId262" Type="http://schemas.openxmlformats.org/officeDocument/2006/relationships/customXml" Target="../ink/ink131.xml"/><Relationship Id="rId318" Type="http://schemas.openxmlformats.org/officeDocument/2006/relationships/customXml" Target="../ink/ink159.xml"/><Relationship Id="rId525" Type="http://schemas.openxmlformats.org/officeDocument/2006/relationships/image" Target="../media/image1222.png"/><Relationship Id="rId567" Type="http://schemas.openxmlformats.org/officeDocument/2006/relationships/image" Target="../media/image1243.png"/><Relationship Id="rId99" Type="http://schemas.openxmlformats.org/officeDocument/2006/relationships/image" Target="../media/image1009.png"/><Relationship Id="rId122" Type="http://schemas.openxmlformats.org/officeDocument/2006/relationships/customXml" Target="../ink/ink61.xml"/><Relationship Id="rId164" Type="http://schemas.openxmlformats.org/officeDocument/2006/relationships/customXml" Target="../ink/ink82.xml"/><Relationship Id="rId371" Type="http://schemas.openxmlformats.org/officeDocument/2006/relationships/image" Target="../media/image1145.png"/><Relationship Id="rId427" Type="http://schemas.openxmlformats.org/officeDocument/2006/relationships/image" Target="../media/image1173.png"/><Relationship Id="rId469" Type="http://schemas.openxmlformats.org/officeDocument/2006/relationships/image" Target="../media/image1194.png"/><Relationship Id="rId634" Type="http://schemas.openxmlformats.org/officeDocument/2006/relationships/customXml" Target="../ink/ink317.xml"/><Relationship Id="rId676" Type="http://schemas.openxmlformats.org/officeDocument/2006/relationships/customXml" Target="../ink/ink338.xml"/><Relationship Id="rId26" Type="http://schemas.openxmlformats.org/officeDocument/2006/relationships/customXml" Target="../ink/ink13.xml"/><Relationship Id="rId231" Type="http://schemas.openxmlformats.org/officeDocument/2006/relationships/image" Target="../media/image1075.png"/><Relationship Id="rId273" Type="http://schemas.openxmlformats.org/officeDocument/2006/relationships/image" Target="../media/image1096.png"/><Relationship Id="rId329" Type="http://schemas.openxmlformats.org/officeDocument/2006/relationships/image" Target="../media/image1124.png"/><Relationship Id="rId480" Type="http://schemas.openxmlformats.org/officeDocument/2006/relationships/customXml" Target="../ink/ink240.xml"/><Relationship Id="rId536" Type="http://schemas.openxmlformats.org/officeDocument/2006/relationships/customXml" Target="../ink/ink268.xml"/><Relationship Id="rId68" Type="http://schemas.openxmlformats.org/officeDocument/2006/relationships/customXml" Target="../ink/ink34.xml"/><Relationship Id="rId133" Type="http://schemas.openxmlformats.org/officeDocument/2006/relationships/image" Target="../media/image1026.png"/><Relationship Id="rId175" Type="http://schemas.openxmlformats.org/officeDocument/2006/relationships/image" Target="../media/image1047.png"/><Relationship Id="rId340" Type="http://schemas.openxmlformats.org/officeDocument/2006/relationships/customXml" Target="../ink/ink170.xml"/><Relationship Id="rId578" Type="http://schemas.openxmlformats.org/officeDocument/2006/relationships/customXml" Target="../ink/ink289.xml"/><Relationship Id="rId200" Type="http://schemas.openxmlformats.org/officeDocument/2006/relationships/customXml" Target="../ink/ink100.xml"/><Relationship Id="rId382" Type="http://schemas.openxmlformats.org/officeDocument/2006/relationships/customXml" Target="../ink/ink191.xml"/><Relationship Id="rId438" Type="http://schemas.openxmlformats.org/officeDocument/2006/relationships/customXml" Target="../ink/ink219.xml"/><Relationship Id="rId603" Type="http://schemas.openxmlformats.org/officeDocument/2006/relationships/image" Target="../media/image1261.png"/><Relationship Id="rId645" Type="http://schemas.openxmlformats.org/officeDocument/2006/relationships/image" Target="../media/image1282.png"/><Relationship Id="rId687" Type="http://schemas.openxmlformats.org/officeDocument/2006/relationships/image" Target="../media/image1303.png"/><Relationship Id="rId242" Type="http://schemas.openxmlformats.org/officeDocument/2006/relationships/customXml" Target="../ink/ink121.xml"/><Relationship Id="rId284" Type="http://schemas.openxmlformats.org/officeDocument/2006/relationships/customXml" Target="../ink/ink142.xml"/><Relationship Id="rId491" Type="http://schemas.openxmlformats.org/officeDocument/2006/relationships/image" Target="../media/image1205.png"/><Relationship Id="rId505" Type="http://schemas.openxmlformats.org/officeDocument/2006/relationships/image" Target="../media/image1212.png"/><Relationship Id="rId37" Type="http://schemas.openxmlformats.org/officeDocument/2006/relationships/image" Target="../media/image978.png"/><Relationship Id="rId79" Type="http://schemas.openxmlformats.org/officeDocument/2006/relationships/image" Target="../media/image999.png"/><Relationship Id="rId102" Type="http://schemas.openxmlformats.org/officeDocument/2006/relationships/customXml" Target="../ink/ink51.xml"/><Relationship Id="rId144" Type="http://schemas.openxmlformats.org/officeDocument/2006/relationships/customXml" Target="../ink/ink72.xml"/><Relationship Id="rId547" Type="http://schemas.openxmlformats.org/officeDocument/2006/relationships/image" Target="../media/image1233.png"/><Relationship Id="rId589" Type="http://schemas.openxmlformats.org/officeDocument/2006/relationships/image" Target="../media/image1254.png"/><Relationship Id="rId90" Type="http://schemas.openxmlformats.org/officeDocument/2006/relationships/customXml" Target="../ink/ink45.xml"/><Relationship Id="rId186" Type="http://schemas.openxmlformats.org/officeDocument/2006/relationships/customXml" Target="../ink/ink93.xml"/><Relationship Id="rId351" Type="http://schemas.openxmlformats.org/officeDocument/2006/relationships/image" Target="../media/image1135.png"/><Relationship Id="rId393" Type="http://schemas.openxmlformats.org/officeDocument/2006/relationships/image" Target="../media/image1156.png"/><Relationship Id="rId407" Type="http://schemas.openxmlformats.org/officeDocument/2006/relationships/image" Target="../media/image1163.png"/><Relationship Id="rId449" Type="http://schemas.openxmlformats.org/officeDocument/2006/relationships/image" Target="../media/image1184.png"/><Relationship Id="rId614" Type="http://schemas.openxmlformats.org/officeDocument/2006/relationships/customXml" Target="../ink/ink307.xml"/><Relationship Id="rId656" Type="http://schemas.openxmlformats.org/officeDocument/2006/relationships/customXml" Target="../ink/ink328.xml"/><Relationship Id="rId211" Type="http://schemas.openxmlformats.org/officeDocument/2006/relationships/image" Target="../media/image1065.png"/><Relationship Id="rId253" Type="http://schemas.openxmlformats.org/officeDocument/2006/relationships/image" Target="../media/image1086.png"/><Relationship Id="rId295" Type="http://schemas.openxmlformats.org/officeDocument/2006/relationships/image" Target="../media/image1107.png"/><Relationship Id="rId309" Type="http://schemas.openxmlformats.org/officeDocument/2006/relationships/image" Target="../media/image1114.png"/><Relationship Id="rId460" Type="http://schemas.openxmlformats.org/officeDocument/2006/relationships/customXml" Target="../ink/ink230.xml"/><Relationship Id="rId516" Type="http://schemas.openxmlformats.org/officeDocument/2006/relationships/customXml" Target="../ink/ink258.xml"/><Relationship Id="rId48" Type="http://schemas.openxmlformats.org/officeDocument/2006/relationships/customXml" Target="../ink/ink24.xml"/><Relationship Id="rId113" Type="http://schemas.openxmlformats.org/officeDocument/2006/relationships/image" Target="../media/image1016.png"/><Relationship Id="rId320" Type="http://schemas.openxmlformats.org/officeDocument/2006/relationships/customXml" Target="../ink/ink160.xml"/><Relationship Id="rId558" Type="http://schemas.openxmlformats.org/officeDocument/2006/relationships/customXml" Target="../ink/ink279.xml"/><Relationship Id="rId155" Type="http://schemas.openxmlformats.org/officeDocument/2006/relationships/image" Target="../media/image1037.png"/><Relationship Id="rId197" Type="http://schemas.openxmlformats.org/officeDocument/2006/relationships/image" Target="../media/image1058.png"/><Relationship Id="rId362" Type="http://schemas.openxmlformats.org/officeDocument/2006/relationships/customXml" Target="../ink/ink181.xml"/><Relationship Id="rId418" Type="http://schemas.openxmlformats.org/officeDocument/2006/relationships/customXml" Target="../ink/ink209.xml"/><Relationship Id="rId625" Type="http://schemas.openxmlformats.org/officeDocument/2006/relationships/image" Target="../media/image1272.png"/><Relationship Id="rId222" Type="http://schemas.openxmlformats.org/officeDocument/2006/relationships/customXml" Target="../ink/ink111.xml"/><Relationship Id="rId264" Type="http://schemas.openxmlformats.org/officeDocument/2006/relationships/customXml" Target="../ink/ink132.xml"/><Relationship Id="rId471" Type="http://schemas.openxmlformats.org/officeDocument/2006/relationships/image" Target="../media/image1195.png"/><Relationship Id="rId667" Type="http://schemas.openxmlformats.org/officeDocument/2006/relationships/image" Target="../media/image1293.png"/><Relationship Id="rId17" Type="http://schemas.openxmlformats.org/officeDocument/2006/relationships/image" Target="../media/image968.png"/><Relationship Id="rId59" Type="http://schemas.openxmlformats.org/officeDocument/2006/relationships/image" Target="../media/image989.png"/><Relationship Id="rId124" Type="http://schemas.openxmlformats.org/officeDocument/2006/relationships/customXml" Target="../ink/ink62.xml"/><Relationship Id="rId527" Type="http://schemas.openxmlformats.org/officeDocument/2006/relationships/image" Target="../media/image1223.png"/><Relationship Id="rId569" Type="http://schemas.openxmlformats.org/officeDocument/2006/relationships/image" Target="../media/image1244.png"/><Relationship Id="rId70" Type="http://schemas.openxmlformats.org/officeDocument/2006/relationships/customXml" Target="../ink/ink35.xml"/><Relationship Id="rId166" Type="http://schemas.openxmlformats.org/officeDocument/2006/relationships/customXml" Target="../ink/ink83.xml"/><Relationship Id="rId331" Type="http://schemas.openxmlformats.org/officeDocument/2006/relationships/image" Target="../media/image1125.png"/><Relationship Id="rId373" Type="http://schemas.openxmlformats.org/officeDocument/2006/relationships/image" Target="../media/image1146.png"/><Relationship Id="rId429" Type="http://schemas.openxmlformats.org/officeDocument/2006/relationships/image" Target="../media/image1174.png"/><Relationship Id="rId580" Type="http://schemas.openxmlformats.org/officeDocument/2006/relationships/customXml" Target="../ink/ink290.xml"/><Relationship Id="rId636" Type="http://schemas.openxmlformats.org/officeDocument/2006/relationships/customXml" Target="../ink/ink318.xml"/><Relationship Id="rId1" Type="http://schemas.openxmlformats.org/officeDocument/2006/relationships/slideLayout" Target="../slideLayouts/slideLayout3.xml"/><Relationship Id="rId233" Type="http://schemas.openxmlformats.org/officeDocument/2006/relationships/image" Target="../media/image1076.png"/><Relationship Id="rId440" Type="http://schemas.openxmlformats.org/officeDocument/2006/relationships/customXml" Target="../ink/ink220.xml"/><Relationship Id="rId678" Type="http://schemas.openxmlformats.org/officeDocument/2006/relationships/customXml" Target="../ink/ink339.xml"/><Relationship Id="rId28" Type="http://schemas.openxmlformats.org/officeDocument/2006/relationships/customXml" Target="../ink/ink14.xml"/><Relationship Id="rId275" Type="http://schemas.openxmlformats.org/officeDocument/2006/relationships/image" Target="../media/image1097.png"/><Relationship Id="rId300" Type="http://schemas.openxmlformats.org/officeDocument/2006/relationships/customXml" Target="../ink/ink150.xml"/><Relationship Id="rId482" Type="http://schemas.openxmlformats.org/officeDocument/2006/relationships/customXml" Target="../ink/ink241.xml"/><Relationship Id="rId538" Type="http://schemas.openxmlformats.org/officeDocument/2006/relationships/customXml" Target="../ink/ink269.xml"/><Relationship Id="rId81" Type="http://schemas.openxmlformats.org/officeDocument/2006/relationships/image" Target="../media/image1000.png"/><Relationship Id="rId135" Type="http://schemas.openxmlformats.org/officeDocument/2006/relationships/image" Target="../media/image1027.png"/><Relationship Id="rId177" Type="http://schemas.openxmlformats.org/officeDocument/2006/relationships/image" Target="../media/image1048.png"/><Relationship Id="rId342" Type="http://schemas.openxmlformats.org/officeDocument/2006/relationships/customXml" Target="../ink/ink171.xml"/><Relationship Id="rId384" Type="http://schemas.openxmlformats.org/officeDocument/2006/relationships/customXml" Target="../ink/ink192.xml"/><Relationship Id="rId591" Type="http://schemas.openxmlformats.org/officeDocument/2006/relationships/image" Target="../media/image1255.png"/><Relationship Id="rId605" Type="http://schemas.openxmlformats.org/officeDocument/2006/relationships/image" Target="../media/image1262.png"/><Relationship Id="rId202" Type="http://schemas.openxmlformats.org/officeDocument/2006/relationships/customXml" Target="../ink/ink101.xml"/><Relationship Id="rId244" Type="http://schemas.openxmlformats.org/officeDocument/2006/relationships/customXml" Target="../ink/ink122.xml"/><Relationship Id="rId647" Type="http://schemas.openxmlformats.org/officeDocument/2006/relationships/image" Target="../media/image1283.png"/><Relationship Id="rId39" Type="http://schemas.openxmlformats.org/officeDocument/2006/relationships/image" Target="../media/image979.png"/><Relationship Id="rId286" Type="http://schemas.openxmlformats.org/officeDocument/2006/relationships/customXml" Target="../ink/ink143.xml"/><Relationship Id="rId451" Type="http://schemas.openxmlformats.org/officeDocument/2006/relationships/image" Target="../media/image1185.png"/><Relationship Id="rId493" Type="http://schemas.openxmlformats.org/officeDocument/2006/relationships/image" Target="../media/image1206.png"/><Relationship Id="rId507" Type="http://schemas.openxmlformats.org/officeDocument/2006/relationships/image" Target="../media/image1213.png"/><Relationship Id="rId549" Type="http://schemas.openxmlformats.org/officeDocument/2006/relationships/image" Target="../media/image1234.png"/><Relationship Id="rId50" Type="http://schemas.openxmlformats.org/officeDocument/2006/relationships/customXml" Target="../ink/ink25.xml"/><Relationship Id="rId104" Type="http://schemas.openxmlformats.org/officeDocument/2006/relationships/customXml" Target="../ink/ink52.xml"/><Relationship Id="rId146" Type="http://schemas.openxmlformats.org/officeDocument/2006/relationships/customXml" Target="../ink/ink73.xml"/><Relationship Id="rId188" Type="http://schemas.openxmlformats.org/officeDocument/2006/relationships/customXml" Target="../ink/ink94.xml"/><Relationship Id="rId311" Type="http://schemas.openxmlformats.org/officeDocument/2006/relationships/image" Target="../media/image1115.png"/><Relationship Id="rId353" Type="http://schemas.openxmlformats.org/officeDocument/2006/relationships/image" Target="../media/image1136.png"/><Relationship Id="rId395" Type="http://schemas.openxmlformats.org/officeDocument/2006/relationships/image" Target="../media/image1157.png"/><Relationship Id="rId409" Type="http://schemas.openxmlformats.org/officeDocument/2006/relationships/image" Target="../media/image1164.png"/><Relationship Id="rId560" Type="http://schemas.openxmlformats.org/officeDocument/2006/relationships/customXml" Target="../ink/ink280.xml"/><Relationship Id="rId92" Type="http://schemas.openxmlformats.org/officeDocument/2006/relationships/customXml" Target="../ink/ink46.xml"/><Relationship Id="rId213" Type="http://schemas.openxmlformats.org/officeDocument/2006/relationships/image" Target="../media/image1066.png"/><Relationship Id="rId420" Type="http://schemas.openxmlformats.org/officeDocument/2006/relationships/customXml" Target="../ink/ink210.xml"/><Relationship Id="rId616" Type="http://schemas.openxmlformats.org/officeDocument/2006/relationships/customXml" Target="../ink/ink308.xml"/><Relationship Id="rId658" Type="http://schemas.openxmlformats.org/officeDocument/2006/relationships/customXml" Target="../ink/ink329.xml"/><Relationship Id="rId255" Type="http://schemas.openxmlformats.org/officeDocument/2006/relationships/image" Target="../media/image1087.png"/><Relationship Id="rId297" Type="http://schemas.openxmlformats.org/officeDocument/2006/relationships/image" Target="../media/image1108.png"/><Relationship Id="rId462" Type="http://schemas.openxmlformats.org/officeDocument/2006/relationships/customXml" Target="../ink/ink231.xml"/><Relationship Id="rId518" Type="http://schemas.openxmlformats.org/officeDocument/2006/relationships/customXml" Target="../ink/ink259.xml"/><Relationship Id="rId115" Type="http://schemas.openxmlformats.org/officeDocument/2006/relationships/image" Target="../media/image1017.png"/><Relationship Id="rId157" Type="http://schemas.openxmlformats.org/officeDocument/2006/relationships/image" Target="../media/image1038.png"/><Relationship Id="rId322" Type="http://schemas.openxmlformats.org/officeDocument/2006/relationships/customXml" Target="../ink/ink161.xml"/><Relationship Id="rId364" Type="http://schemas.openxmlformats.org/officeDocument/2006/relationships/customXml" Target="../ink/ink182.xml"/><Relationship Id="rId61" Type="http://schemas.openxmlformats.org/officeDocument/2006/relationships/image" Target="../media/image990.png"/><Relationship Id="rId199" Type="http://schemas.openxmlformats.org/officeDocument/2006/relationships/image" Target="../media/image1059.png"/><Relationship Id="rId571" Type="http://schemas.openxmlformats.org/officeDocument/2006/relationships/image" Target="../media/image1245.png"/><Relationship Id="rId627" Type="http://schemas.openxmlformats.org/officeDocument/2006/relationships/image" Target="../media/image1273.png"/><Relationship Id="rId669" Type="http://schemas.openxmlformats.org/officeDocument/2006/relationships/image" Target="../media/image1294.png"/><Relationship Id="rId19" Type="http://schemas.openxmlformats.org/officeDocument/2006/relationships/image" Target="../media/image969.png"/><Relationship Id="rId224" Type="http://schemas.openxmlformats.org/officeDocument/2006/relationships/customXml" Target="../ink/ink112.xml"/><Relationship Id="rId266" Type="http://schemas.openxmlformats.org/officeDocument/2006/relationships/customXml" Target="../ink/ink133.xml"/><Relationship Id="rId431" Type="http://schemas.openxmlformats.org/officeDocument/2006/relationships/image" Target="../media/image1175.png"/><Relationship Id="rId473" Type="http://schemas.openxmlformats.org/officeDocument/2006/relationships/image" Target="../media/image1196.png"/><Relationship Id="rId529" Type="http://schemas.openxmlformats.org/officeDocument/2006/relationships/image" Target="../media/image1224.png"/><Relationship Id="rId680" Type="http://schemas.openxmlformats.org/officeDocument/2006/relationships/customXml" Target="../ink/ink340.xml"/><Relationship Id="rId30" Type="http://schemas.openxmlformats.org/officeDocument/2006/relationships/customXml" Target="../ink/ink15.xml"/><Relationship Id="rId126" Type="http://schemas.openxmlformats.org/officeDocument/2006/relationships/customXml" Target="../ink/ink63.xml"/><Relationship Id="rId168" Type="http://schemas.openxmlformats.org/officeDocument/2006/relationships/customXml" Target="../ink/ink84.xml"/><Relationship Id="rId333" Type="http://schemas.openxmlformats.org/officeDocument/2006/relationships/image" Target="../media/image1126.png"/><Relationship Id="rId540" Type="http://schemas.openxmlformats.org/officeDocument/2006/relationships/customXml" Target="../ink/ink270.xml"/><Relationship Id="rId72" Type="http://schemas.openxmlformats.org/officeDocument/2006/relationships/customXml" Target="../ink/ink36.xml"/><Relationship Id="rId375" Type="http://schemas.openxmlformats.org/officeDocument/2006/relationships/image" Target="../media/image1147.png"/><Relationship Id="rId582" Type="http://schemas.openxmlformats.org/officeDocument/2006/relationships/customXml" Target="../ink/ink291.xml"/><Relationship Id="rId638" Type="http://schemas.openxmlformats.org/officeDocument/2006/relationships/customXml" Target="../ink/ink319.xml"/><Relationship Id="rId3" Type="http://schemas.openxmlformats.org/officeDocument/2006/relationships/image" Target="../media/image961.png"/><Relationship Id="rId235" Type="http://schemas.openxmlformats.org/officeDocument/2006/relationships/image" Target="../media/image1077.png"/><Relationship Id="rId277" Type="http://schemas.openxmlformats.org/officeDocument/2006/relationships/image" Target="../media/image1098.png"/><Relationship Id="rId400" Type="http://schemas.openxmlformats.org/officeDocument/2006/relationships/customXml" Target="../ink/ink200.xml"/><Relationship Id="rId442" Type="http://schemas.openxmlformats.org/officeDocument/2006/relationships/customXml" Target="../ink/ink221.xml"/><Relationship Id="rId484" Type="http://schemas.openxmlformats.org/officeDocument/2006/relationships/customXml" Target="../ink/ink242.xml"/><Relationship Id="rId137" Type="http://schemas.openxmlformats.org/officeDocument/2006/relationships/image" Target="../media/image1028.png"/><Relationship Id="rId302" Type="http://schemas.openxmlformats.org/officeDocument/2006/relationships/customXml" Target="../ink/ink151.xml"/><Relationship Id="rId344" Type="http://schemas.openxmlformats.org/officeDocument/2006/relationships/customXml" Target="../ink/ink172.xml"/><Relationship Id="rId41" Type="http://schemas.openxmlformats.org/officeDocument/2006/relationships/image" Target="../media/image980.png"/><Relationship Id="rId83" Type="http://schemas.openxmlformats.org/officeDocument/2006/relationships/image" Target="../media/image1001.png"/><Relationship Id="rId179" Type="http://schemas.openxmlformats.org/officeDocument/2006/relationships/image" Target="../media/image1049.png"/><Relationship Id="rId386" Type="http://schemas.openxmlformats.org/officeDocument/2006/relationships/customXml" Target="../ink/ink193.xml"/><Relationship Id="rId551" Type="http://schemas.openxmlformats.org/officeDocument/2006/relationships/image" Target="../media/image1235.png"/><Relationship Id="rId593" Type="http://schemas.openxmlformats.org/officeDocument/2006/relationships/image" Target="../media/image1256.png"/><Relationship Id="rId607" Type="http://schemas.openxmlformats.org/officeDocument/2006/relationships/image" Target="../media/image1263.png"/><Relationship Id="rId649" Type="http://schemas.openxmlformats.org/officeDocument/2006/relationships/image" Target="../media/image1284.png"/><Relationship Id="rId190" Type="http://schemas.openxmlformats.org/officeDocument/2006/relationships/customXml" Target="../ink/ink95.xml"/><Relationship Id="rId204" Type="http://schemas.openxmlformats.org/officeDocument/2006/relationships/customXml" Target="../ink/ink102.xml"/><Relationship Id="rId246" Type="http://schemas.openxmlformats.org/officeDocument/2006/relationships/customXml" Target="../ink/ink123.xml"/><Relationship Id="rId288" Type="http://schemas.openxmlformats.org/officeDocument/2006/relationships/customXml" Target="../ink/ink144.xml"/><Relationship Id="rId411" Type="http://schemas.openxmlformats.org/officeDocument/2006/relationships/image" Target="../media/image1165.png"/><Relationship Id="rId453" Type="http://schemas.openxmlformats.org/officeDocument/2006/relationships/image" Target="../media/image1186.png"/><Relationship Id="rId509" Type="http://schemas.openxmlformats.org/officeDocument/2006/relationships/image" Target="../media/image1214.png"/><Relationship Id="rId660" Type="http://schemas.openxmlformats.org/officeDocument/2006/relationships/customXml" Target="../ink/ink330.xml"/><Relationship Id="rId106" Type="http://schemas.openxmlformats.org/officeDocument/2006/relationships/customXml" Target="../ink/ink53.xml"/><Relationship Id="rId313" Type="http://schemas.openxmlformats.org/officeDocument/2006/relationships/image" Target="../media/image1116.png"/><Relationship Id="rId495" Type="http://schemas.openxmlformats.org/officeDocument/2006/relationships/image" Target="../media/image1207.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47.xml"/><Relationship Id="rId148" Type="http://schemas.openxmlformats.org/officeDocument/2006/relationships/customXml" Target="../ink/ink74.xml"/><Relationship Id="rId355" Type="http://schemas.openxmlformats.org/officeDocument/2006/relationships/image" Target="../media/image1137.png"/><Relationship Id="rId397" Type="http://schemas.openxmlformats.org/officeDocument/2006/relationships/image" Target="../media/image1158.png"/><Relationship Id="rId520" Type="http://schemas.openxmlformats.org/officeDocument/2006/relationships/customXml" Target="../ink/ink260.xml"/><Relationship Id="rId562" Type="http://schemas.openxmlformats.org/officeDocument/2006/relationships/customXml" Target="../ink/ink281.xml"/><Relationship Id="rId618" Type="http://schemas.openxmlformats.org/officeDocument/2006/relationships/customXml" Target="../ink/ink309.xml"/><Relationship Id="rId215" Type="http://schemas.openxmlformats.org/officeDocument/2006/relationships/image" Target="../media/image1067.png"/><Relationship Id="rId257" Type="http://schemas.openxmlformats.org/officeDocument/2006/relationships/image" Target="../media/image1088.png"/><Relationship Id="rId422" Type="http://schemas.openxmlformats.org/officeDocument/2006/relationships/customXml" Target="../ink/ink211.xml"/><Relationship Id="rId464" Type="http://schemas.openxmlformats.org/officeDocument/2006/relationships/customXml" Target="../ink/ink232.xml"/><Relationship Id="rId299" Type="http://schemas.openxmlformats.org/officeDocument/2006/relationships/image" Target="../media/image1109.png"/><Relationship Id="rId63" Type="http://schemas.openxmlformats.org/officeDocument/2006/relationships/image" Target="../media/image991.png"/><Relationship Id="rId159" Type="http://schemas.openxmlformats.org/officeDocument/2006/relationships/image" Target="../media/image1039.png"/><Relationship Id="rId366" Type="http://schemas.openxmlformats.org/officeDocument/2006/relationships/customXml" Target="../ink/ink183.xml"/><Relationship Id="rId573" Type="http://schemas.openxmlformats.org/officeDocument/2006/relationships/image" Target="../media/image1246.png"/><Relationship Id="rId226" Type="http://schemas.openxmlformats.org/officeDocument/2006/relationships/customXml" Target="../ink/ink113.xml"/><Relationship Id="rId433" Type="http://schemas.openxmlformats.org/officeDocument/2006/relationships/image" Target="../media/image1176.png"/><Relationship Id="rId640" Type="http://schemas.openxmlformats.org/officeDocument/2006/relationships/customXml" Target="../ink/ink320.xml"/><Relationship Id="rId74" Type="http://schemas.openxmlformats.org/officeDocument/2006/relationships/customXml" Target="../ink/ink37.xml"/><Relationship Id="rId377" Type="http://schemas.openxmlformats.org/officeDocument/2006/relationships/image" Target="../media/image1148.png"/><Relationship Id="rId500" Type="http://schemas.openxmlformats.org/officeDocument/2006/relationships/customXml" Target="../ink/ink250.xml"/><Relationship Id="rId584" Type="http://schemas.openxmlformats.org/officeDocument/2006/relationships/customXml" Target="../ink/ink292.xml"/><Relationship Id="rId5" Type="http://schemas.openxmlformats.org/officeDocument/2006/relationships/image" Target="../media/image962.png"/><Relationship Id="rId237" Type="http://schemas.openxmlformats.org/officeDocument/2006/relationships/image" Target="../media/image1078.png"/><Relationship Id="rId444" Type="http://schemas.openxmlformats.org/officeDocument/2006/relationships/customXml" Target="../ink/ink222.xml"/><Relationship Id="rId651" Type="http://schemas.openxmlformats.org/officeDocument/2006/relationships/image" Target="../media/image1285.png"/><Relationship Id="rId290" Type="http://schemas.openxmlformats.org/officeDocument/2006/relationships/customXml" Target="../ink/ink145.xml"/><Relationship Id="rId304" Type="http://schemas.openxmlformats.org/officeDocument/2006/relationships/customXml" Target="../ink/ink152.xml"/><Relationship Id="rId388" Type="http://schemas.openxmlformats.org/officeDocument/2006/relationships/customXml" Target="../ink/ink194.xml"/><Relationship Id="rId511" Type="http://schemas.openxmlformats.org/officeDocument/2006/relationships/image" Target="../media/image1215.png"/><Relationship Id="rId609" Type="http://schemas.openxmlformats.org/officeDocument/2006/relationships/image" Target="../media/image1264.png"/><Relationship Id="rId85" Type="http://schemas.openxmlformats.org/officeDocument/2006/relationships/image" Target="../media/image1002.png"/><Relationship Id="rId150" Type="http://schemas.openxmlformats.org/officeDocument/2006/relationships/customXml" Target="../ink/ink75.xml"/><Relationship Id="rId595" Type="http://schemas.openxmlformats.org/officeDocument/2006/relationships/image" Target="../media/image1257.png"/><Relationship Id="rId248" Type="http://schemas.openxmlformats.org/officeDocument/2006/relationships/customXml" Target="../ink/ink124.xml"/><Relationship Id="rId455" Type="http://schemas.openxmlformats.org/officeDocument/2006/relationships/image" Target="../media/image1187.png"/><Relationship Id="rId662" Type="http://schemas.openxmlformats.org/officeDocument/2006/relationships/customXml" Target="../ink/ink331.xml"/><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1117.png"/><Relationship Id="rId522" Type="http://schemas.openxmlformats.org/officeDocument/2006/relationships/customXml" Target="../ink/ink261.xml"/><Relationship Id="rId96" Type="http://schemas.openxmlformats.org/officeDocument/2006/relationships/customXml" Target="../ink/ink48.xml"/><Relationship Id="rId161" Type="http://schemas.openxmlformats.org/officeDocument/2006/relationships/image" Target="../media/image1040.png"/><Relationship Id="rId399" Type="http://schemas.openxmlformats.org/officeDocument/2006/relationships/image" Target="../media/image1159.png"/><Relationship Id="rId259" Type="http://schemas.openxmlformats.org/officeDocument/2006/relationships/image" Target="../media/image1089.png"/><Relationship Id="rId466" Type="http://schemas.openxmlformats.org/officeDocument/2006/relationships/customXml" Target="../ink/ink233.xml"/><Relationship Id="rId673" Type="http://schemas.openxmlformats.org/officeDocument/2006/relationships/image" Target="../media/image1296.png"/><Relationship Id="rId23" Type="http://schemas.openxmlformats.org/officeDocument/2006/relationships/image" Target="../media/image971.png"/><Relationship Id="rId119" Type="http://schemas.openxmlformats.org/officeDocument/2006/relationships/image" Target="../media/image1019.png"/><Relationship Id="rId326" Type="http://schemas.openxmlformats.org/officeDocument/2006/relationships/customXml" Target="../ink/ink163.xml"/><Relationship Id="rId533" Type="http://schemas.openxmlformats.org/officeDocument/2006/relationships/image" Target="../media/image1226.png"/><Relationship Id="rId172" Type="http://schemas.openxmlformats.org/officeDocument/2006/relationships/customXml" Target="../ink/ink86.xml"/><Relationship Id="rId477" Type="http://schemas.openxmlformats.org/officeDocument/2006/relationships/image" Target="../media/image1198.png"/><Relationship Id="rId600" Type="http://schemas.openxmlformats.org/officeDocument/2006/relationships/customXml" Target="../ink/ink300.xml"/><Relationship Id="rId684" Type="http://schemas.openxmlformats.org/officeDocument/2006/relationships/customXml" Target="../ink/ink342.xml"/><Relationship Id="rId337" Type="http://schemas.openxmlformats.org/officeDocument/2006/relationships/image" Target="../media/image1128.png"/><Relationship Id="rId34" Type="http://schemas.openxmlformats.org/officeDocument/2006/relationships/customXml" Target="../ink/ink17.xml"/><Relationship Id="rId544" Type="http://schemas.openxmlformats.org/officeDocument/2006/relationships/customXml" Target="../ink/ink272.xml"/><Relationship Id="rId183" Type="http://schemas.openxmlformats.org/officeDocument/2006/relationships/image" Target="../media/image1051.png"/><Relationship Id="rId390" Type="http://schemas.openxmlformats.org/officeDocument/2006/relationships/customXml" Target="../ink/ink195.xml"/><Relationship Id="rId404" Type="http://schemas.openxmlformats.org/officeDocument/2006/relationships/customXml" Target="../ink/ink202.xml"/><Relationship Id="rId611" Type="http://schemas.openxmlformats.org/officeDocument/2006/relationships/image" Target="../media/image1265.png"/><Relationship Id="rId250" Type="http://schemas.openxmlformats.org/officeDocument/2006/relationships/customXml" Target="../ink/ink125.xml"/><Relationship Id="rId488" Type="http://schemas.openxmlformats.org/officeDocument/2006/relationships/customXml" Target="../ink/ink244.xml"/><Relationship Id="rId45" Type="http://schemas.openxmlformats.org/officeDocument/2006/relationships/image" Target="../media/image982.png"/><Relationship Id="rId110" Type="http://schemas.openxmlformats.org/officeDocument/2006/relationships/customXml" Target="../ink/ink55.xml"/><Relationship Id="rId348" Type="http://schemas.openxmlformats.org/officeDocument/2006/relationships/customXml" Target="../ink/ink174.xml"/><Relationship Id="rId555" Type="http://schemas.openxmlformats.org/officeDocument/2006/relationships/image" Target="../media/image1237.png"/><Relationship Id="rId194" Type="http://schemas.openxmlformats.org/officeDocument/2006/relationships/customXml" Target="../ink/ink97.xml"/><Relationship Id="rId208" Type="http://schemas.openxmlformats.org/officeDocument/2006/relationships/customXml" Target="../ink/ink104.xml"/><Relationship Id="rId415" Type="http://schemas.openxmlformats.org/officeDocument/2006/relationships/image" Target="../media/image1167.png"/><Relationship Id="rId622" Type="http://schemas.openxmlformats.org/officeDocument/2006/relationships/customXml" Target="../ink/ink311.xml"/><Relationship Id="rId261" Type="http://schemas.openxmlformats.org/officeDocument/2006/relationships/image" Target="../media/image1090.png"/><Relationship Id="rId499" Type="http://schemas.openxmlformats.org/officeDocument/2006/relationships/image" Target="../media/image1209.png"/><Relationship Id="rId56" Type="http://schemas.openxmlformats.org/officeDocument/2006/relationships/customXml" Target="../ink/ink28.xml"/><Relationship Id="rId359" Type="http://schemas.openxmlformats.org/officeDocument/2006/relationships/image" Target="../media/image1139.png"/><Relationship Id="rId566" Type="http://schemas.openxmlformats.org/officeDocument/2006/relationships/customXml" Target="../ink/ink283.xml"/><Relationship Id="rId121" Type="http://schemas.openxmlformats.org/officeDocument/2006/relationships/image" Target="../media/image1020.png"/><Relationship Id="rId219" Type="http://schemas.openxmlformats.org/officeDocument/2006/relationships/image" Target="../media/image1069.png"/><Relationship Id="rId426" Type="http://schemas.openxmlformats.org/officeDocument/2006/relationships/customXml" Target="../ink/ink213.xml"/><Relationship Id="rId633" Type="http://schemas.openxmlformats.org/officeDocument/2006/relationships/image" Target="../media/image1276.png"/><Relationship Id="rId67" Type="http://schemas.openxmlformats.org/officeDocument/2006/relationships/image" Target="../media/image993.png"/><Relationship Id="rId272" Type="http://schemas.openxmlformats.org/officeDocument/2006/relationships/customXml" Target="../ink/ink136.xml"/><Relationship Id="rId577" Type="http://schemas.openxmlformats.org/officeDocument/2006/relationships/image" Target="../media/image1248.png"/><Relationship Id="rId132" Type="http://schemas.openxmlformats.org/officeDocument/2006/relationships/customXml" Target="../ink/ink66.xml"/><Relationship Id="rId437" Type="http://schemas.openxmlformats.org/officeDocument/2006/relationships/image" Target="../media/image1178.png"/><Relationship Id="rId644" Type="http://schemas.openxmlformats.org/officeDocument/2006/relationships/customXml" Target="../ink/ink322.xml"/><Relationship Id="rId283" Type="http://schemas.openxmlformats.org/officeDocument/2006/relationships/image" Target="../media/image1101.png"/><Relationship Id="rId490" Type="http://schemas.openxmlformats.org/officeDocument/2006/relationships/customXml" Target="../ink/ink245.xml"/><Relationship Id="rId504" Type="http://schemas.openxmlformats.org/officeDocument/2006/relationships/customXml" Target="../ink/ink252.xml"/><Relationship Id="rId78" Type="http://schemas.openxmlformats.org/officeDocument/2006/relationships/customXml" Target="../ink/ink39.xml"/><Relationship Id="rId143" Type="http://schemas.openxmlformats.org/officeDocument/2006/relationships/image" Target="../media/image1031.png"/><Relationship Id="rId350" Type="http://schemas.openxmlformats.org/officeDocument/2006/relationships/customXml" Target="../ink/ink175.xml"/><Relationship Id="rId588" Type="http://schemas.openxmlformats.org/officeDocument/2006/relationships/customXml" Target="../ink/ink294.xml"/><Relationship Id="rId9" Type="http://schemas.openxmlformats.org/officeDocument/2006/relationships/image" Target="../media/image964.png"/><Relationship Id="rId210" Type="http://schemas.openxmlformats.org/officeDocument/2006/relationships/customXml" Target="../ink/ink105.xml"/><Relationship Id="rId448" Type="http://schemas.openxmlformats.org/officeDocument/2006/relationships/customXml" Target="../ink/ink224.xml"/><Relationship Id="rId655" Type="http://schemas.openxmlformats.org/officeDocument/2006/relationships/image" Target="../media/image1287.png"/><Relationship Id="rId294" Type="http://schemas.openxmlformats.org/officeDocument/2006/relationships/customXml" Target="../ink/ink147.xml"/><Relationship Id="rId308" Type="http://schemas.openxmlformats.org/officeDocument/2006/relationships/customXml" Target="../ink/ink154.xml"/><Relationship Id="rId515" Type="http://schemas.openxmlformats.org/officeDocument/2006/relationships/image" Target="../media/image1217.png"/><Relationship Id="rId89" Type="http://schemas.openxmlformats.org/officeDocument/2006/relationships/image" Target="../media/image1004.png"/><Relationship Id="rId154" Type="http://schemas.openxmlformats.org/officeDocument/2006/relationships/customXml" Target="../ink/ink77.xml"/><Relationship Id="rId361" Type="http://schemas.openxmlformats.org/officeDocument/2006/relationships/image" Target="../media/image1140.png"/><Relationship Id="rId599" Type="http://schemas.openxmlformats.org/officeDocument/2006/relationships/image" Target="../media/image1259.png"/><Relationship Id="rId459" Type="http://schemas.openxmlformats.org/officeDocument/2006/relationships/image" Target="../media/image1189.png"/><Relationship Id="rId666" Type="http://schemas.openxmlformats.org/officeDocument/2006/relationships/customXml" Target="../ink/ink333.xml"/><Relationship Id="rId16" Type="http://schemas.openxmlformats.org/officeDocument/2006/relationships/customXml" Target="../ink/ink8.xml"/><Relationship Id="rId221" Type="http://schemas.openxmlformats.org/officeDocument/2006/relationships/image" Target="../media/image1070.png"/><Relationship Id="rId319" Type="http://schemas.openxmlformats.org/officeDocument/2006/relationships/image" Target="../media/image1119.png"/><Relationship Id="rId526" Type="http://schemas.openxmlformats.org/officeDocument/2006/relationships/customXml" Target="../ink/ink263.xml"/><Relationship Id="rId165" Type="http://schemas.openxmlformats.org/officeDocument/2006/relationships/image" Target="../media/image1042.png"/><Relationship Id="rId372" Type="http://schemas.openxmlformats.org/officeDocument/2006/relationships/customXml" Target="../ink/ink186.xml"/><Relationship Id="rId677" Type="http://schemas.openxmlformats.org/officeDocument/2006/relationships/image" Target="../media/image1298.png"/><Relationship Id="rId232" Type="http://schemas.openxmlformats.org/officeDocument/2006/relationships/customXml" Target="../ink/ink116.xml"/><Relationship Id="rId27" Type="http://schemas.openxmlformats.org/officeDocument/2006/relationships/image" Target="../media/image973.png"/><Relationship Id="rId537" Type="http://schemas.openxmlformats.org/officeDocument/2006/relationships/image" Target="../media/image1228.png"/><Relationship Id="rId80" Type="http://schemas.openxmlformats.org/officeDocument/2006/relationships/customXml" Target="../ink/ink40.xml"/><Relationship Id="rId176" Type="http://schemas.openxmlformats.org/officeDocument/2006/relationships/customXml" Target="../ink/ink88.xml"/><Relationship Id="rId383" Type="http://schemas.openxmlformats.org/officeDocument/2006/relationships/image" Target="../media/image1151.png"/><Relationship Id="rId590" Type="http://schemas.openxmlformats.org/officeDocument/2006/relationships/customXml" Target="../ink/ink295.xml"/><Relationship Id="rId604" Type="http://schemas.openxmlformats.org/officeDocument/2006/relationships/customXml" Target="../ink/ink302.xml"/><Relationship Id="rId243" Type="http://schemas.openxmlformats.org/officeDocument/2006/relationships/image" Target="../media/image1081.png"/><Relationship Id="rId450" Type="http://schemas.openxmlformats.org/officeDocument/2006/relationships/customXml" Target="../ink/ink225.xml"/><Relationship Id="rId38" Type="http://schemas.openxmlformats.org/officeDocument/2006/relationships/customXml" Target="../ink/ink19.xml"/><Relationship Id="rId103" Type="http://schemas.openxmlformats.org/officeDocument/2006/relationships/image" Target="../media/image1011.png"/><Relationship Id="rId310" Type="http://schemas.openxmlformats.org/officeDocument/2006/relationships/customXml" Target="../ink/ink155.xml"/><Relationship Id="rId548" Type="http://schemas.openxmlformats.org/officeDocument/2006/relationships/customXml" Target="../ink/ink274.xml"/><Relationship Id="rId91" Type="http://schemas.openxmlformats.org/officeDocument/2006/relationships/image" Target="../media/image1005.png"/><Relationship Id="rId187" Type="http://schemas.openxmlformats.org/officeDocument/2006/relationships/image" Target="../media/image1053.png"/><Relationship Id="rId394" Type="http://schemas.openxmlformats.org/officeDocument/2006/relationships/customXml" Target="../ink/ink197.xml"/><Relationship Id="rId408" Type="http://schemas.openxmlformats.org/officeDocument/2006/relationships/customXml" Target="../ink/ink204.xml"/><Relationship Id="rId615" Type="http://schemas.openxmlformats.org/officeDocument/2006/relationships/image" Target="../media/image12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3" Type="http://schemas.openxmlformats.org/officeDocument/2006/relationships/image" Target="../media/image1321.png"/><Relationship Id="rId2" Type="http://schemas.openxmlformats.org/officeDocument/2006/relationships/customXml" Target="../ink/ink344.xml"/><Relationship Id="rId1" Type="http://schemas.openxmlformats.org/officeDocument/2006/relationships/slideLayout" Target="../slideLayouts/slideLayout3.xml"/><Relationship Id="rId32" Type="http://schemas.openxmlformats.org/officeDocument/2006/relationships/customXml" Target="../ink/ink345.xml"/><Relationship Id="rId31" Type="http://schemas.openxmlformats.org/officeDocument/2006/relationships/image" Target="../media/image13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help.sap.com/docs/SAP_DATASPHERE/9f804b8efa8043539289f42f372c4862/8f6185069a51404ebf23c684fee8cf39.html?locale=en-US"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8.xml"/><Relationship Id="rId4" Type="http://schemas.openxmlformats.org/officeDocument/2006/relationships/hyperlink" Target="http://www.dribbble.com/"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tiff"/><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tiff"/><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account.hanatrial.ondemand.com/trial/#/home/trial" TargetMode="External"/><Relationship Id="rId2" Type="http://schemas.openxmlformats.org/officeDocument/2006/relationships/hyperlink" Target="https://www.sap.com/products/cloud-platform.html"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5">
                <a:lumMod val="75000"/>
              </a:schemeClr>
            </a:gs>
            <a:gs pos="13000">
              <a:schemeClr val="accent6"/>
            </a:gs>
          </a:gsLst>
          <a:lin ang="8100000" scaled="1"/>
          <a:tileRect/>
        </a:gra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4D9D858B-C557-938F-7327-64512E9B2A59}"/>
              </a:ext>
            </a:extLst>
          </p:cNvPr>
          <p:cNvSpPr/>
          <p:nvPr/>
        </p:nvSpPr>
        <p:spPr>
          <a:xfrm flipV="1">
            <a:off x="1042904" y="0"/>
            <a:ext cx="2212930" cy="1704506"/>
          </a:xfrm>
          <a:custGeom>
            <a:avLst/>
            <a:gdLst>
              <a:gd name="connsiteX0" fmla="*/ 397370 w 2212930"/>
              <a:gd name="connsiteY0" fmla="*/ 1704506 h 1704506"/>
              <a:gd name="connsiteX1" fmla="*/ 1815460 w 2212930"/>
              <a:gd name="connsiteY1" fmla="*/ 1704506 h 1704506"/>
              <a:gd name="connsiteX2" fmla="*/ 2193279 w 2212930"/>
              <a:gd name="connsiteY2" fmla="*/ 1050687 h 1704506"/>
              <a:gd name="connsiteX3" fmla="*/ 2193279 w 2212930"/>
              <a:gd name="connsiteY3" fmla="*/ 904077 h 1704506"/>
              <a:gd name="connsiteX4" fmla="*/ 1713296 w 2212930"/>
              <a:gd name="connsiteY4" fmla="*/ 73239 h 1704506"/>
              <a:gd name="connsiteX5" fmla="*/ 1586404 w 2212930"/>
              <a:gd name="connsiteY5" fmla="*/ 0 h 1704506"/>
              <a:gd name="connsiteX6" fmla="*/ 626393 w 2212930"/>
              <a:gd name="connsiteY6" fmla="*/ 0 h 1704506"/>
              <a:gd name="connsiteX7" fmla="*/ 499500 w 2212930"/>
              <a:gd name="connsiteY7" fmla="*/ 73239 h 1704506"/>
              <a:gd name="connsiteX8" fmla="*/ 19651 w 2212930"/>
              <a:gd name="connsiteY8" fmla="*/ 904077 h 1704506"/>
              <a:gd name="connsiteX9" fmla="*/ 19651 w 2212930"/>
              <a:gd name="connsiteY9" fmla="*/ 1050643 h 1704506"/>
              <a:gd name="connsiteX10" fmla="*/ 397370 w 2212930"/>
              <a:gd name="connsiteY10" fmla="*/ 1704506 h 170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2930" h="1704506">
                <a:moveTo>
                  <a:pt x="397370" y="1704506"/>
                </a:moveTo>
                <a:lnTo>
                  <a:pt x="1815460" y="1704506"/>
                </a:lnTo>
                <a:lnTo>
                  <a:pt x="2193279" y="1050687"/>
                </a:lnTo>
                <a:cubicBezTo>
                  <a:pt x="2219481" y="1005350"/>
                  <a:pt x="2219481" y="949415"/>
                  <a:pt x="2193279" y="904077"/>
                </a:cubicBezTo>
                <a:lnTo>
                  <a:pt x="1713296" y="73239"/>
                </a:lnTo>
                <a:cubicBezTo>
                  <a:pt x="1687095" y="27901"/>
                  <a:pt x="1638717" y="0"/>
                  <a:pt x="1586404" y="0"/>
                </a:cubicBezTo>
                <a:lnTo>
                  <a:pt x="626393" y="0"/>
                </a:lnTo>
                <a:cubicBezTo>
                  <a:pt x="574035" y="0"/>
                  <a:pt x="525657" y="27901"/>
                  <a:pt x="499500" y="73239"/>
                </a:cubicBezTo>
                <a:lnTo>
                  <a:pt x="19651" y="904077"/>
                </a:lnTo>
                <a:cubicBezTo>
                  <a:pt x="-6550" y="949415"/>
                  <a:pt x="-6550" y="1005305"/>
                  <a:pt x="19651" y="1050643"/>
                </a:cubicBezTo>
                <a:lnTo>
                  <a:pt x="397370" y="170450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Freeform: Shape 17">
            <a:extLst>
              <a:ext uri="{FF2B5EF4-FFF2-40B4-BE49-F238E27FC236}">
                <a16:creationId xmlns:a16="http://schemas.microsoft.com/office/drawing/2014/main" id="{308647DD-5BED-795B-624A-B27F566B566F}"/>
              </a:ext>
            </a:extLst>
          </p:cNvPr>
          <p:cNvSpPr/>
          <p:nvPr/>
        </p:nvSpPr>
        <p:spPr>
          <a:xfrm flipH="1">
            <a:off x="0" y="780480"/>
            <a:ext cx="1499604" cy="1954540"/>
          </a:xfrm>
          <a:custGeom>
            <a:avLst/>
            <a:gdLst>
              <a:gd name="connsiteX0" fmla="*/ 1499604 w 1499604"/>
              <a:gd name="connsiteY0" fmla="*/ 0 h 1954540"/>
              <a:gd name="connsiteX1" fmla="*/ 626526 w 1499604"/>
              <a:gd name="connsiteY1" fmla="*/ 0 h 1954540"/>
              <a:gd name="connsiteX2" fmla="*/ 499634 w 1499604"/>
              <a:gd name="connsiteY2" fmla="*/ 73238 h 1954540"/>
              <a:gd name="connsiteX3" fmla="*/ 19651 w 1499604"/>
              <a:gd name="connsiteY3" fmla="*/ 903853 h 1954540"/>
              <a:gd name="connsiteX4" fmla="*/ 19651 w 1499604"/>
              <a:gd name="connsiteY4" fmla="*/ 1050463 h 1954540"/>
              <a:gd name="connsiteX5" fmla="*/ 499634 w 1499604"/>
              <a:gd name="connsiteY5" fmla="*/ 1881301 h 1954540"/>
              <a:gd name="connsiteX6" fmla="*/ 626526 w 1499604"/>
              <a:gd name="connsiteY6" fmla="*/ 1954540 h 1954540"/>
              <a:gd name="connsiteX7" fmla="*/ 1499604 w 1499604"/>
              <a:gd name="connsiteY7" fmla="*/ 1954540 h 1954540"/>
              <a:gd name="connsiteX8" fmla="*/ 1499604 w 1499604"/>
              <a:gd name="connsiteY8" fmla="*/ 0 h 195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9604" h="1954540">
                <a:moveTo>
                  <a:pt x="1499604" y="0"/>
                </a:moveTo>
                <a:lnTo>
                  <a:pt x="626526" y="0"/>
                </a:lnTo>
                <a:cubicBezTo>
                  <a:pt x="574214" y="0"/>
                  <a:pt x="525835" y="27900"/>
                  <a:pt x="499634" y="73238"/>
                </a:cubicBezTo>
                <a:lnTo>
                  <a:pt x="19651" y="903853"/>
                </a:lnTo>
                <a:cubicBezTo>
                  <a:pt x="-6551" y="949190"/>
                  <a:pt x="-6551" y="1005125"/>
                  <a:pt x="19651" y="1050463"/>
                </a:cubicBezTo>
                <a:lnTo>
                  <a:pt x="499634" y="1881301"/>
                </a:lnTo>
                <a:cubicBezTo>
                  <a:pt x="525835" y="1926639"/>
                  <a:pt x="574214" y="1954540"/>
                  <a:pt x="626526" y="1954540"/>
                </a:cubicBezTo>
                <a:lnTo>
                  <a:pt x="1499604" y="1954540"/>
                </a:lnTo>
                <a:lnTo>
                  <a:pt x="149960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6" name="Graphic 69">
            <a:extLst>
              <a:ext uri="{FF2B5EF4-FFF2-40B4-BE49-F238E27FC236}">
                <a16:creationId xmlns:a16="http://schemas.microsoft.com/office/drawing/2014/main" id="{D01D1536-951C-56A3-CB2B-67911626F501}"/>
              </a:ext>
            </a:extLst>
          </p:cNvPr>
          <p:cNvSpPr/>
          <p:nvPr/>
        </p:nvSpPr>
        <p:spPr>
          <a:xfrm>
            <a:off x="8792969" y="870852"/>
            <a:ext cx="2212930" cy="1954539"/>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solidFill>
            <a:schemeClr val="accent4"/>
          </a:solid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FFC10F40-459D-703B-0C4A-EF2D109C5912}"/>
              </a:ext>
            </a:extLst>
          </p:cNvPr>
          <p:cNvSpPr/>
          <p:nvPr/>
        </p:nvSpPr>
        <p:spPr>
          <a:xfrm>
            <a:off x="7036741" y="0"/>
            <a:ext cx="2212929" cy="1780364"/>
          </a:xfrm>
          <a:custGeom>
            <a:avLst/>
            <a:gdLst>
              <a:gd name="connsiteX0" fmla="*/ 441190 w 2212929"/>
              <a:gd name="connsiteY0" fmla="*/ 0 h 1780364"/>
              <a:gd name="connsiteX1" fmla="*/ 1771623 w 2212929"/>
              <a:gd name="connsiteY1" fmla="*/ 0 h 1780364"/>
              <a:gd name="connsiteX2" fmla="*/ 2193278 w 2212929"/>
              <a:gd name="connsiteY2" fmla="*/ 729677 h 1780364"/>
              <a:gd name="connsiteX3" fmla="*/ 2193278 w 2212929"/>
              <a:gd name="connsiteY3" fmla="*/ 876287 h 1780364"/>
              <a:gd name="connsiteX4" fmla="*/ 1713295 w 2212929"/>
              <a:gd name="connsiteY4" fmla="*/ 1707125 h 1780364"/>
              <a:gd name="connsiteX5" fmla="*/ 1586403 w 2212929"/>
              <a:gd name="connsiteY5" fmla="*/ 1780364 h 1780364"/>
              <a:gd name="connsiteX6" fmla="*/ 626392 w 2212929"/>
              <a:gd name="connsiteY6" fmla="*/ 1780364 h 1780364"/>
              <a:gd name="connsiteX7" fmla="*/ 499499 w 2212929"/>
              <a:gd name="connsiteY7" fmla="*/ 1707125 h 1780364"/>
              <a:gd name="connsiteX8" fmla="*/ 19650 w 2212929"/>
              <a:gd name="connsiteY8" fmla="*/ 876287 h 1780364"/>
              <a:gd name="connsiteX9" fmla="*/ 19650 w 2212929"/>
              <a:gd name="connsiteY9" fmla="*/ 729721 h 1780364"/>
              <a:gd name="connsiteX10" fmla="*/ 441190 w 2212929"/>
              <a:gd name="connsiteY10" fmla="*/ 0 h 178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2929" h="1780364">
                <a:moveTo>
                  <a:pt x="441190" y="0"/>
                </a:moveTo>
                <a:lnTo>
                  <a:pt x="1771623" y="0"/>
                </a:lnTo>
                <a:lnTo>
                  <a:pt x="2193278" y="729677"/>
                </a:lnTo>
                <a:cubicBezTo>
                  <a:pt x="2219480" y="775014"/>
                  <a:pt x="2219480" y="830949"/>
                  <a:pt x="2193278" y="876287"/>
                </a:cubicBezTo>
                <a:lnTo>
                  <a:pt x="1713295" y="1707125"/>
                </a:lnTo>
                <a:cubicBezTo>
                  <a:pt x="1687094" y="1752463"/>
                  <a:pt x="1638715" y="1780364"/>
                  <a:pt x="1586403" y="1780364"/>
                </a:cubicBezTo>
                <a:lnTo>
                  <a:pt x="626392" y="1780364"/>
                </a:lnTo>
                <a:cubicBezTo>
                  <a:pt x="574034" y="1780364"/>
                  <a:pt x="525656" y="1752463"/>
                  <a:pt x="499499" y="1707125"/>
                </a:cubicBezTo>
                <a:lnTo>
                  <a:pt x="19650" y="876287"/>
                </a:lnTo>
                <a:cubicBezTo>
                  <a:pt x="-6551" y="830949"/>
                  <a:pt x="-6551" y="775059"/>
                  <a:pt x="19650" y="729721"/>
                </a:cubicBezTo>
                <a:lnTo>
                  <a:pt x="441190" y="0"/>
                </a:lnTo>
                <a:close/>
              </a:path>
            </a:pathLst>
          </a:custGeom>
          <a:solidFill>
            <a:schemeClr val="accent2"/>
          </a:solidFill>
          <a:ln w="9525" cap="flat">
            <a:noFill/>
            <a:prstDash val="solid"/>
            <a:miter/>
          </a:ln>
        </p:spPr>
        <p:txBody>
          <a:bodyPr wrap="square" rtlCol="0" anchor="ctr">
            <a:noAutofit/>
          </a:bodyPr>
          <a:lstStyle/>
          <a:p>
            <a:endParaRPr lang="en-IN"/>
          </a:p>
        </p:txBody>
      </p:sp>
      <p:sp>
        <p:nvSpPr>
          <p:cNvPr id="29" name="Freeform: Shape 28">
            <a:extLst>
              <a:ext uri="{FF2B5EF4-FFF2-40B4-BE49-F238E27FC236}">
                <a16:creationId xmlns:a16="http://schemas.microsoft.com/office/drawing/2014/main" id="{ED0EBE55-197A-AE13-5405-0782504B9582}"/>
              </a:ext>
            </a:extLst>
          </p:cNvPr>
          <p:cNvSpPr/>
          <p:nvPr/>
        </p:nvSpPr>
        <p:spPr>
          <a:xfrm>
            <a:off x="8913957" y="0"/>
            <a:ext cx="2028990" cy="778877"/>
          </a:xfrm>
          <a:custGeom>
            <a:avLst/>
            <a:gdLst>
              <a:gd name="connsiteX0" fmla="*/ 0 w 2028990"/>
              <a:gd name="connsiteY0" fmla="*/ 0 h 778877"/>
              <a:gd name="connsiteX1" fmla="*/ 2028990 w 2028990"/>
              <a:gd name="connsiteY1" fmla="*/ 0 h 778877"/>
              <a:gd name="connsiteX2" fmla="*/ 1621336 w 2028990"/>
              <a:gd name="connsiteY2" fmla="*/ 705638 h 778877"/>
              <a:gd name="connsiteX3" fmla="*/ 1494444 w 2028990"/>
              <a:gd name="connsiteY3" fmla="*/ 778877 h 778877"/>
              <a:gd name="connsiteX4" fmla="*/ 534433 w 2028990"/>
              <a:gd name="connsiteY4" fmla="*/ 778877 h 778877"/>
              <a:gd name="connsiteX5" fmla="*/ 407540 w 2028990"/>
              <a:gd name="connsiteY5" fmla="*/ 705638 h 778877"/>
              <a:gd name="connsiteX6" fmla="*/ 0 w 2028990"/>
              <a:gd name="connsiteY6" fmla="*/ 0 h 77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8990" h="778877">
                <a:moveTo>
                  <a:pt x="0" y="0"/>
                </a:moveTo>
                <a:lnTo>
                  <a:pt x="2028990" y="0"/>
                </a:lnTo>
                <a:lnTo>
                  <a:pt x="1621336" y="705638"/>
                </a:lnTo>
                <a:cubicBezTo>
                  <a:pt x="1595135" y="750976"/>
                  <a:pt x="1546756" y="778877"/>
                  <a:pt x="1494444" y="778877"/>
                </a:cubicBezTo>
                <a:lnTo>
                  <a:pt x="534433" y="778877"/>
                </a:lnTo>
                <a:cubicBezTo>
                  <a:pt x="482075" y="778877"/>
                  <a:pt x="433697" y="750976"/>
                  <a:pt x="407540" y="705638"/>
                </a:cubicBezTo>
                <a:lnTo>
                  <a:pt x="0" y="0"/>
                </a:lnTo>
                <a:close/>
              </a:path>
            </a:pathLst>
          </a:custGeom>
          <a:solidFill>
            <a:schemeClr val="accent5"/>
          </a:solidFill>
          <a:ln w="9525" cap="flat">
            <a:noFill/>
            <a:prstDash val="solid"/>
            <a:miter/>
          </a:ln>
        </p:spPr>
        <p:txBody>
          <a:bodyPr wrap="square" rtlCol="0" anchor="ctr">
            <a:noAutofit/>
          </a:bodyPr>
          <a:lstStyle/>
          <a:p>
            <a:endParaRPr lang="en-IN"/>
          </a:p>
        </p:txBody>
      </p:sp>
      <p:sp>
        <p:nvSpPr>
          <p:cNvPr id="113" name="Graphic 69">
            <a:extLst>
              <a:ext uri="{FF2B5EF4-FFF2-40B4-BE49-F238E27FC236}">
                <a16:creationId xmlns:a16="http://schemas.microsoft.com/office/drawing/2014/main" id="{0ECE9D17-C6B5-37CD-C601-33F3D00AC85C}"/>
              </a:ext>
            </a:extLst>
          </p:cNvPr>
          <p:cNvSpPr/>
          <p:nvPr/>
        </p:nvSpPr>
        <p:spPr>
          <a:xfrm>
            <a:off x="2799133" y="765966"/>
            <a:ext cx="2212930" cy="1954539"/>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solidFill>
            <a:schemeClr val="accent4"/>
          </a:solidFill>
          <a:ln w="9525" cap="flat">
            <a:noFill/>
            <a:prstDash val="solid"/>
            <a:miter/>
          </a:ln>
        </p:spPr>
        <p:txBody>
          <a:bodyPr rtlCol="0" anchor="ctr"/>
          <a:lstStyle/>
          <a:p>
            <a:endParaRPr lang="en-IN"/>
          </a:p>
        </p:txBody>
      </p:sp>
      <p:grpSp>
        <p:nvGrpSpPr>
          <p:cNvPr id="26" name="Group 25">
            <a:extLst>
              <a:ext uri="{FF2B5EF4-FFF2-40B4-BE49-F238E27FC236}">
                <a16:creationId xmlns:a16="http://schemas.microsoft.com/office/drawing/2014/main" id="{424B2EAC-4725-1F06-DDC0-1F767F57CA68}"/>
              </a:ext>
            </a:extLst>
          </p:cNvPr>
          <p:cNvGrpSpPr/>
          <p:nvPr/>
        </p:nvGrpSpPr>
        <p:grpSpPr>
          <a:xfrm>
            <a:off x="3646140" y="1628800"/>
            <a:ext cx="2165933" cy="2185077"/>
            <a:chOff x="4756150" y="2081212"/>
            <a:chExt cx="2672524" cy="2696146"/>
          </a:xfrm>
          <a:solidFill>
            <a:schemeClr val="bg1"/>
          </a:solidFill>
        </p:grpSpPr>
        <p:sp>
          <p:nvSpPr>
            <p:cNvPr id="33" name="Freeform: Shape 32">
              <a:extLst>
                <a:ext uri="{FF2B5EF4-FFF2-40B4-BE49-F238E27FC236}">
                  <a16:creationId xmlns:a16="http://schemas.microsoft.com/office/drawing/2014/main" id="{8FEA78AC-11E0-3531-9F25-AA9A91AB2F9E}"/>
                </a:ext>
              </a:extLst>
            </p:cNvPr>
            <p:cNvSpPr/>
            <p:nvPr/>
          </p:nvSpPr>
          <p:spPr>
            <a:xfrm>
              <a:off x="4756150" y="2081212"/>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EFA8D495-63C3-0293-85E8-BF15AB771267}"/>
                </a:ext>
              </a:extLst>
            </p:cNvPr>
            <p:cNvSpPr/>
            <p:nvPr/>
          </p:nvSpPr>
          <p:spPr>
            <a:xfrm>
              <a:off x="5276310" y="2081212"/>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608FF887-CEAF-65CD-AFCB-A8BE992106A1}"/>
                </a:ext>
              </a:extLst>
            </p:cNvPr>
            <p:cNvSpPr/>
            <p:nvPr/>
          </p:nvSpPr>
          <p:spPr>
            <a:xfrm>
              <a:off x="5796470" y="2081212"/>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86DFF080-984A-7D63-16D1-CA75BDE2BA66}"/>
                </a:ext>
              </a:extLst>
            </p:cNvPr>
            <p:cNvSpPr/>
            <p:nvPr/>
          </p:nvSpPr>
          <p:spPr>
            <a:xfrm>
              <a:off x="6316630" y="2081212"/>
              <a:ext cx="71818" cy="71818"/>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811BAA42-237A-3CC6-5645-C11E1F8B288A}"/>
                </a:ext>
              </a:extLst>
            </p:cNvPr>
            <p:cNvSpPr/>
            <p:nvPr/>
          </p:nvSpPr>
          <p:spPr>
            <a:xfrm>
              <a:off x="6836695" y="2081212"/>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CC437866-8214-750E-DDBA-03C17CC27178}"/>
                </a:ext>
              </a:extLst>
            </p:cNvPr>
            <p:cNvSpPr/>
            <p:nvPr/>
          </p:nvSpPr>
          <p:spPr>
            <a:xfrm>
              <a:off x="7356856" y="2081212"/>
              <a:ext cx="71818" cy="71818"/>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5729BA04-1575-BB60-EF44-ADB5495AE733}"/>
                </a:ext>
              </a:extLst>
            </p:cNvPr>
            <p:cNvSpPr/>
            <p:nvPr/>
          </p:nvSpPr>
          <p:spPr>
            <a:xfrm>
              <a:off x="4756150" y="2518600"/>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F676A1E4-2020-7F3A-1C3E-D4AADE33F6B0}"/>
                </a:ext>
              </a:extLst>
            </p:cNvPr>
            <p:cNvSpPr/>
            <p:nvPr/>
          </p:nvSpPr>
          <p:spPr>
            <a:xfrm>
              <a:off x="5276310" y="2518600"/>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7FCC03A5-79B3-87DF-E55B-5FDFDB28F3D0}"/>
                </a:ext>
              </a:extLst>
            </p:cNvPr>
            <p:cNvSpPr/>
            <p:nvPr/>
          </p:nvSpPr>
          <p:spPr>
            <a:xfrm>
              <a:off x="5796470" y="2518600"/>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1F531F89-A7AA-323E-1748-607702FCF774}"/>
                </a:ext>
              </a:extLst>
            </p:cNvPr>
            <p:cNvSpPr/>
            <p:nvPr/>
          </p:nvSpPr>
          <p:spPr>
            <a:xfrm>
              <a:off x="6316630" y="2518600"/>
              <a:ext cx="71818" cy="71818"/>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2E114D54-B40B-7405-4116-15987B052295}"/>
                </a:ext>
              </a:extLst>
            </p:cNvPr>
            <p:cNvSpPr/>
            <p:nvPr/>
          </p:nvSpPr>
          <p:spPr>
            <a:xfrm>
              <a:off x="6836695" y="2518600"/>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D086099D-48F2-65EC-5DF7-6B615F7D3013}"/>
                </a:ext>
              </a:extLst>
            </p:cNvPr>
            <p:cNvSpPr/>
            <p:nvPr/>
          </p:nvSpPr>
          <p:spPr>
            <a:xfrm>
              <a:off x="7356856" y="2518600"/>
              <a:ext cx="71818" cy="71818"/>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D837F3F1-FC61-7644-1356-40E7871E8B07}"/>
                </a:ext>
              </a:extLst>
            </p:cNvPr>
            <p:cNvSpPr/>
            <p:nvPr/>
          </p:nvSpPr>
          <p:spPr>
            <a:xfrm>
              <a:off x="4756150" y="2955988"/>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A89E26D5-8D0C-CF71-9164-943554E6B372}"/>
                </a:ext>
              </a:extLst>
            </p:cNvPr>
            <p:cNvSpPr/>
            <p:nvPr/>
          </p:nvSpPr>
          <p:spPr>
            <a:xfrm>
              <a:off x="5276310" y="2955988"/>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6EFD2495-FF1F-92B8-23A8-D94788856873}"/>
                </a:ext>
              </a:extLst>
            </p:cNvPr>
            <p:cNvSpPr/>
            <p:nvPr/>
          </p:nvSpPr>
          <p:spPr>
            <a:xfrm>
              <a:off x="5796470" y="2955988"/>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5048253E-8E02-2250-7CFA-CD8F7BD96225}"/>
                </a:ext>
              </a:extLst>
            </p:cNvPr>
            <p:cNvSpPr/>
            <p:nvPr/>
          </p:nvSpPr>
          <p:spPr>
            <a:xfrm>
              <a:off x="6316630" y="2955988"/>
              <a:ext cx="71818" cy="71818"/>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502941B3-DA01-4F8C-CCEC-812A6EE682DF}"/>
                </a:ext>
              </a:extLst>
            </p:cNvPr>
            <p:cNvSpPr/>
            <p:nvPr/>
          </p:nvSpPr>
          <p:spPr>
            <a:xfrm>
              <a:off x="6836695" y="2955988"/>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30B5DDCB-06C8-C6C3-2ADE-5261F1FE7129}"/>
                </a:ext>
              </a:extLst>
            </p:cNvPr>
            <p:cNvSpPr/>
            <p:nvPr/>
          </p:nvSpPr>
          <p:spPr>
            <a:xfrm>
              <a:off x="7356856" y="2955988"/>
              <a:ext cx="71818" cy="71818"/>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CCE0342C-385C-046A-FBA9-989C5748EBD0}"/>
                </a:ext>
              </a:extLst>
            </p:cNvPr>
            <p:cNvSpPr/>
            <p:nvPr/>
          </p:nvSpPr>
          <p:spPr>
            <a:xfrm>
              <a:off x="4756150" y="3393376"/>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91A4562B-2071-FAF9-3BEE-8BB783E9CCBB}"/>
                </a:ext>
              </a:extLst>
            </p:cNvPr>
            <p:cNvSpPr/>
            <p:nvPr/>
          </p:nvSpPr>
          <p:spPr>
            <a:xfrm>
              <a:off x="5276310" y="3393376"/>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4FB0E154-7EA0-A336-EA50-4EED644C2A13}"/>
                </a:ext>
              </a:extLst>
            </p:cNvPr>
            <p:cNvSpPr/>
            <p:nvPr/>
          </p:nvSpPr>
          <p:spPr>
            <a:xfrm>
              <a:off x="5796470" y="3393376"/>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1D0FC2DC-CE5B-8756-8EA2-6A3CEE68D8E0}"/>
                </a:ext>
              </a:extLst>
            </p:cNvPr>
            <p:cNvSpPr/>
            <p:nvPr/>
          </p:nvSpPr>
          <p:spPr>
            <a:xfrm>
              <a:off x="6316630" y="3393376"/>
              <a:ext cx="71818" cy="71818"/>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70DB7E37-887A-87A9-54BE-3BA0035E9468}"/>
                </a:ext>
              </a:extLst>
            </p:cNvPr>
            <p:cNvSpPr/>
            <p:nvPr/>
          </p:nvSpPr>
          <p:spPr>
            <a:xfrm>
              <a:off x="6836695" y="3393376"/>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55B78692-799D-7C74-3FB7-1CC579CE8434}"/>
                </a:ext>
              </a:extLst>
            </p:cNvPr>
            <p:cNvSpPr/>
            <p:nvPr/>
          </p:nvSpPr>
          <p:spPr>
            <a:xfrm>
              <a:off x="7356856" y="3393376"/>
              <a:ext cx="71818" cy="71818"/>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3A54A84B-CECC-B937-1102-B1CB8D11491C}"/>
                </a:ext>
              </a:extLst>
            </p:cNvPr>
            <p:cNvSpPr/>
            <p:nvPr/>
          </p:nvSpPr>
          <p:spPr>
            <a:xfrm>
              <a:off x="4756150" y="3830764"/>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E12077C5-A934-ED04-3124-34FB0D22DF10}"/>
                </a:ext>
              </a:extLst>
            </p:cNvPr>
            <p:cNvSpPr/>
            <p:nvPr/>
          </p:nvSpPr>
          <p:spPr>
            <a:xfrm>
              <a:off x="5276310" y="3830764"/>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6BCE9A09-0615-C659-20C9-6C0AD577C691}"/>
                </a:ext>
              </a:extLst>
            </p:cNvPr>
            <p:cNvSpPr/>
            <p:nvPr/>
          </p:nvSpPr>
          <p:spPr>
            <a:xfrm>
              <a:off x="5796470" y="3830764"/>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4F90F050-4243-7F10-1907-98EB8EDE029D}"/>
                </a:ext>
              </a:extLst>
            </p:cNvPr>
            <p:cNvSpPr/>
            <p:nvPr/>
          </p:nvSpPr>
          <p:spPr>
            <a:xfrm>
              <a:off x="6316630" y="3830764"/>
              <a:ext cx="71818" cy="71818"/>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53ACB1EE-54FB-15AD-034F-283B6857C323}"/>
                </a:ext>
              </a:extLst>
            </p:cNvPr>
            <p:cNvSpPr/>
            <p:nvPr/>
          </p:nvSpPr>
          <p:spPr>
            <a:xfrm>
              <a:off x="6836695" y="3830764"/>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15A29B4E-D284-EF38-4CC3-6222A1E1EA97}"/>
                </a:ext>
              </a:extLst>
            </p:cNvPr>
            <p:cNvSpPr/>
            <p:nvPr/>
          </p:nvSpPr>
          <p:spPr>
            <a:xfrm>
              <a:off x="7356856" y="3830764"/>
              <a:ext cx="71818" cy="71818"/>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2A8BC6B0-78EB-5CFE-3369-980AAD709ECB}"/>
                </a:ext>
              </a:extLst>
            </p:cNvPr>
            <p:cNvSpPr/>
            <p:nvPr/>
          </p:nvSpPr>
          <p:spPr>
            <a:xfrm>
              <a:off x="4756150" y="4268152"/>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43D98431-0530-56EF-368B-2070C069A0B9}"/>
                </a:ext>
              </a:extLst>
            </p:cNvPr>
            <p:cNvSpPr/>
            <p:nvPr/>
          </p:nvSpPr>
          <p:spPr>
            <a:xfrm>
              <a:off x="5276310" y="4268152"/>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D4973050-C0AE-1685-A861-F1033E2A4467}"/>
                </a:ext>
              </a:extLst>
            </p:cNvPr>
            <p:cNvSpPr/>
            <p:nvPr/>
          </p:nvSpPr>
          <p:spPr>
            <a:xfrm>
              <a:off x="5796470" y="4268152"/>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16E17879-B0A5-DE93-9FAB-93AD6B23B72A}"/>
                </a:ext>
              </a:extLst>
            </p:cNvPr>
            <p:cNvSpPr/>
            <p:nvPr/>
          </p:nvSpPr>
          <p:spPr>
            <a:xfrm>
              <a:off x="6316630" y="4268152"/>
              <a:ext cx="71818" cy="71818"/>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60277F08-62D0-DF6C-A27C-4A78D6399D08}"/>
                </a:ext>
              </a:extLst>
            </p:cNvPr>
            <p:cNvSpPr/>
            <p:nvPr/>
          </p:nvSpPr>
          <p:spPr>
            <a:xfrm>
              <a:off x="6836695" y="4268152"/>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8F92A009-8B47-9711-0FE7-8B8595409A25}"/>
                </a:ext>
              </a:extLst>
            </p:cNvPr>
            <p:cNvSpPr/>
            <p:nvPr/>
          </p:nvSpPr>
          <p:spPr>
            <a:xfrm>
              <a:off x="7356856" y="4268152"/>
              <a:ext cx="71818" cy="71818"/>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2B1EEF31-1832-4BAC-5665-4F86FFB8A32F}"/>
                </a:ext>
              </a:extLst>
            </p:cNvPr>
            <p:cNvSpPr/>
            <p:nvPr/>
          </p:nvSpPr>
          <p:spPr>
            <a:xfrm>
              <a:off x="4756150" y="4705540"/>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2"/>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F524C43F-74D0-2E82-CE62-B836E5CEAC5E}"/>
                </a:ext>
              </a:extLst>
            </p:cNvPr>
            <p:cNvSpPr/>
            <p:nvPr/>
          </p:nvSpPr>
          <p:spPr>
            <a:xfrm>
              <a:off x="5276310" y="4705540"/>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2"/>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ADC5C86D-9C89-4733-58CD-4DAA114A6E92}"/>
                </a:ext>
              </a:extLst>
            </p:cNvPr>
            <p:cNvSpPr/>
            <p:nvPr/>
          </p:nvSpPr>
          <p:spPr>
            <a:xfrm>
              <a:off x="5796470" y="4705540"/>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2"/>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B3B38BB7-74B7-16A3-D12C-513FE5701EC9}"/>
                </a:ext>
              </a:extLst>
            </p:cNvPr>
            <p:cNvSpPr/>
            <p:nvPr/>
          </p:nvSpPr>
          <p:spPr>
            <a:xfrm>
              <a:off x="6316630" y="4705540"/>
              <a:ext cx="71818" cy="71818"/>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2"/>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5545C216-6D8A-C52A-8602-4A54BBEA0084}"/>
                </a:ext>
              </a:extLst>
            </p:cNvPr>
            <p:cNvSpPr/>
            <p:nvPr/>
          </p:nvSpPr>
          <p:spPr>
            <a:xfrm>
              <a:off x="6836695" y="4705540"/>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2"/>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411FF7ED-F974-F853-50E9-5D32B263AAC5}"/>
                </a:ext>
              </a:extLst>
            </p:cNvPr>
            <p:cNvSpPr/>
            <p:nvPr/>
          </p:nvSpPr>
          <p:spPr>
            <a:xfrm>
              <a:off x="7356856" y="4705540"/>
              <a:ext cx="71818" cy="71818"/>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2"/>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grpSp>
      <p:sp>
        <p:nvSpPr>
          <p:cNvPr id="159" name="Graphic 69">
            <a:extLst>
              <a:ext uri="{FF2B5EF4-FFF2-40B4-BE49-F238E27FC236}">
                <a16:creationId xmlns:a16="http://schemas.microsoft.com/office/drawing/2014/main" id="{BA81CA31-A643-1C54-D08B-F18B4ED03D44}"/>
              </a:ext>
            </a:extLst>
          </p:cNvPr>
          <p:cNvSpPr/>
          <p:nvPr/>
        </p:nvSpPr>
        <p:spPr>
          <a:xfrm>
            <a:off x="7737019" y="1320799"/>
            <a:ext cx="1654200" cy="1461048"/>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noFill/>
          <a:ln w="12700" cap="flat">
            <a:solidFill>
              <a:schemeClr val="bg1"/>
            </a:solidFill>
            <a:prstDash val="solid"/>
            <a:miter/>
          </a:ln>
        </p:spPr>
        <p:txBody>
          <a:bodyPr rtlCol="0" anchor="ctr"/>
          <a:lstStyle/>
          <a:p>
            <a:endParaRPr lang="en-IN"/>
          </a:p>
        </p:txBody>
      </p:sp>
      <p:sp>
        <p:nvSpPr>
          <p:cNvPr id="173" name="Title 172">
            <a:extLst>
              <a:ext uri="{FF2B5EF4-FFF2-40B4-BE49-F238E27FC236}">
                <a16:creationId xmlns:a16="http://schemas.microsoft.com/office/drawing/2014/main" id="{0C1896DC-F19B-BF17-E51E-F4C99F6319EE}"/>
              </a:ext>
            </a:extLst>
          </p:cNvPr>
          <p:cNvSpPr>
            <a:spLocks noGrp="1"/>
          </p:cNvSpPr>
          <p:nvPr>
            <p:ph type="ctrTitle"/>
          </p:nvPr>
        </p:nvSpPr>
        <p:spPr>
          <a:xfrm>
            <a:off x="536147" y="3751236"/>
            <a:ext cx="9845761" cy="1960724"/>
          </a:xfrm>
        </p:spPr>
        <p:txBody>
          <a:bodyPr/>
          <a:lstStyle/>
          <a:p>
            <a:r>
              <a:rPr lang="en-IN" dirty="0">
                <a:solidFill>
                  <a:schemeClr val="accent6">
                    <a:lumMod val="20000"/>
                    <a:lumOff val="80000"/>
                  </a:schemeClr>
                </a:solidFill>
                <a:latin typeface="Cooper Black" panose="0208090404030B020404" pitchFamily="18" charset="0"/>
              </a:rPr>
              <a:t>SAP Datasphere Training </a:t>
            </a:r>
            <a:r>
              <a:rPr lang="en-IN" sz="2800" dirty="0">
                <a:solidFill>
                  <a:schemeClr val="accent6">
                    <a:lumMod val="20000"/>
                    <a:lumOff val="80000"/>
                  </a:schemeClr>
                </a:solidFill>
                <a:latin typeface="Cooper Black" panose="0208090404030B020404" pitchFamily="18" charset="0"/>
              </a:rPr>
              <a:t>– </a:t>
            </a:r>
            <a:r>
              <a:rPr lang="en-IN" sz="6000" dirty="0">
                <a:solidFill>
                  <a:schemeClr val="accent6">
                    <a:lumMod val="20000"/>
                    <a:lumOff val="80000"/>
                  </a:schemeClr>
                </a:solidFill>
                <a:latin typeface="Cooper Black" panose="0208090404030B020404" pitchFamily="18" charset="0"/>
              </a:rPr>
              <a:t>Day 4</a:t>
            </a:r>
            <a:endParaRPr lang="en-IN" dirty="0">
              <a:solidFill>
                <a:schemeClr val="accent6">
                  <a:lumMod val="20000"/>
                  <a:lumOff val="80000"/>
                </a:schemeClr>
              </a:solidFill>
              <a:latin typeface="Cooper Black" panose="0208090404030B020404" pitchFamily="18" charset="0"/>
            </a:endParaRPr>
          </a:p>
        </p:txBody>
      </p:sp>
      <p:sp>
        <p:nvSpPr>
          <p:cNvPr id="174" name="Text Placeholder 173">
            <a:extLst>
              <a:ext uri="{FF2B5EF4-FFF2-40B4-BE49-F238E27FC236}">
                <a16:creationId xmlns:a16="http://schemas.microsoft.com/office/drawing/2014/main" id="{CDD1FFB3-B9A1-BB35-42B4-0B7422BECDC9}"/>
              </a:ext>
            </a:extLst>
          </p:cNvPr>
          <p:cNvSpPr>
            <a:spLocks noGrp="1"/>
          </p:cNvSpPr>
          <p:nvPr>
            <p:ph type="body" sz="quarter" idx="13"/>
          </p:nvPr>
        </p:nvSpPr>
        <p:spPr>
          <a:xfrm>
            <a:off x="674626" y="5697378"/>
            <a:ext cx="6985000" cy="587601"/>
          </a:xfrm>
        </p:spPr>
        <p:txBody>
          <a:bodyPr>
            <a:normAutofit fontScale="92500" lnSpcReduction="10000"/>
          </a:bodyPr>
          <a:lstStyle/>
          <a:p>
            <a:r>
              <a:rPr lang="en-IN" sz="3600" dirty="0">
                <a:solidFill>
                  <a:schemeClr val="bg1"/>
                </a:solidFill>
              </a:rPr>
              <a:t>www.anubhavtrainings.com</a:t>
            </a:r>
          </a:p>
        </p:txBody>
      </p:sp>
      <p:sp>
        <p:nvSpPr>
          <p:cNvPr id="11" name="Freeform: Shape 10">
            <a:extLst>
              <a:ext uri="{FF2B5EF4-FFF2-40B4-BE49-F238E27FC236}">
                <a16:creationId xmlns:a16="http://schemas.microsoft.com/office/drawing/2014/main" id="{1881320B-7073-4753-2137-E33F8DD418BA}"/>
              </a:ext>
            </a:extLst>
          </p:cNvPr>
          <p:cNvSpPr/>
          <p:nvPr/>
        </p:nvSpPr>
        <p:spPr>
          <a:xfrm rot="5400000" flipV="1">
            <a:off x="323135" y="-323134"/>
            <a:ext cx="703020" cy="1349289"/>
          </a:xfrm>
          <a:custGeom>
            <a:avLst/>
            <a:gdLst>
              <a:gd name="connsiteX0" fmla="*/ 0 w 703020"/>
              <a:gd name="connsiteY0" fmla="*/ 0 h 1349289"/>
              <a:gd name="connsiteX1" fmla="*/ 0 w 703020"/>
              <a:gd name="connsiteY1" fmla="*/ 1349289 h 1349289"/>
              <a:gd name="connsiteX2" fmla="*/ 629781 w 703020"/>
              <a:gd name="connsiteY2" fmla="*/ 985458 h 1349289"/>
              <a:gd name="connsiteX3" fmla="*/ 703020 w 703020"/>
              <a:gd name="connsiteY3" fmla="*/ 858566 h 1349289"/>
              <a:gd name="connsiteX4" fmla="*/ 703020 w 703020"/>
              <a:gd name="connsiteY4" fmla="*/ 0 h 1349289"/>
              <a:gd name="connsiteX5" fmla="*/ 0 w 703020"/>
              <a:gd name="connsiteY5" fmla="*/ 0 h 13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3020" h="1349289">
                <a:moveTo>
                  <a:pt x="0" y="0"/>
                </a:moveTo>
                <a:lnTo>
                  <a:pt x="0" y="1349289"/>
                </a:lnTo>
                <a:lnTo>
                  <a:pt x="629781" y="985458"/>
                </a:lnTo>
                <a:cubicBezTo>
                  <a:pt x="675119" y="959257"/>
                  <a:pt x="703020" y="910878"/>
                  <a:pt x="703020" y="858566"/>
                </a:cubicBezTo>
                <a:lnTo>
                  <a:pt x="703020" y="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60" name="Graphic 69">
            <a:extLst>
              <a:ext uri="{FF2B5EF4-FFF2-40B4-BE49-F238E27FC236}">
                <a16:creationId xmlns:a16="http://schemas.microsoft.com/office/drawing/2014/main" id="{11C10DBC-87EF-DA11-1A5C-748E696AE1BA}"/>
              </a:ext>
            </a:extLst>
          </p:cNvPr>
          <p:cNvSpPr/>
          <p:nvPr/>
        </p:nvSpPr>
        <p:spPr>
          <a:xfrm>
            <a:off x="693812" y="1033243"/>
            <a:ext cx="1654200" cy="1461048"/>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noFill/>
          <a:ln w="12700" cap="flat">
            <a:solidFill>
              <a:schemeClr val="bg1"/>
            </a:solid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26CCB622-34D5-6C20-F087-2C003A0E7923}"/>
              </a:ext>
            </a:extLst>
          </p:cNvPr>
          <p:cNvSpPr/>
          <p:nvPr/>
        </p:nvSpPr>
        <p:spPr>
          <a:xfrm rot="16200000">
            <a:off x="10471573" y="106654"/>
            <a:ext cx="1823907" cy="1610597"/>
          </a:xfrm>
          <a:custGeom>
            <a:avLst/>
            <a:gdLst>
              <a:gd name="connsiteX0" fmla="*/ 1823907 w 1823907"/>
              <a:gd name="connsiteY0" fmla="*/ 466343 h 1610597"/>
              <a:gd name="connsiteX1" fmla="*/ 1823907 w 1823907"/>
              <a:gd name="connsiteY1" fmla="*/ 1610597 h 1610597"/>
              <a:gd name="connsiteX2" fmla="*/ 3208 w 1823907"/>
              <a:gd name="connsiteY2" fmla="*/ 1610597 h 1610597"/>
              <a:gd name="connsiteX3" fmla="*/ 0 w 1823907"/>
              <a:gd name="connsiteY3" fmla="*/ 1586403 h 1610597"/>
              <a:gd name="connsiteX4" fmla="*/ 0 w 1823907"/>
              <a:gd name="connsiteY4" fmla="*/ 626392 h 1610597"/>
              <a:gd name="connsiteX5" fmla="*/ 73239 w 1823907"/>
              <a:gd name="connsiteY5" fmla="*/ 499499 h 1610597"/>
              <a:gd name="connsiteX6" fmla="*/ 904077 w 1823907"/>
              <a:gd name="connsiteY6" fmla="*/ 19650 h 1610597"/>
              <a:gd name="connsiteX7" fmla="*/ 1050643 w 1823907"/>
              <a:gd name="connsiteY7" fmla="*/ 19650 h 1610597"/>
              <a:gd name="connsiteX8" fmla="*/ 1823907 w 1823907"/>
              <a:gd name="connsiteY8" fmla="*/ 466343 h 161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3907" h="1610597">
                <a:moveTo>
                  <a:pt x="1823907" y="466343"/>
                </a:moveTo>
                <a:lnTo>
                  <a:pt x="1823907" y="1610597"/>
                </a:lnTo>
                <a:lnTo>
                  <a:pt x="3208" y="1610597"/>
                </a:lnTo>
                <a:lnTo>
                  <a:pt x="0" y="1586403"/>
                </a:lnTo>
                <a:lnTo>
                  <a:pt x="0" y="626392"/>
                </a:lnTo>
                <a:cubicBezTo>
                  <a:pt x="0" y="574034"/>
                  <a:pt x="27901" y="525656"/>
                  <a:pt x="73239" y="499499"/>
                </a:cubicBezTo>
                <a:lnTo>
                  <a:pt x="904077" y="19650"/>
                </a:lnTo>
                <a:cubicBezTo>
                  <a:pt x="949415" y="-6551"/>
                  <a:pt x="1005305" y="-6551"/>
                  <a:pt x="1050643" y="19650"/>
                </a:cubicBezTo>
                <a:lnTo>
                  <a:pt x="1823907" y="466343"/>
                </a:lnTo>
                <a:close/>
              </a:path>
            </a:pathLst>
          </a:cu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1" name="Freeform: Shape 50">
            <a:extLst>
              <a:ext uri="{FF2B5EF4-FFF2-40B4-BE49-F238E27FC236}">
                <a16:creationId xmlns:a16="http://schemas.microsoft.com/office/drawing/2014/main" id="{F0EE7572-BB7B-C5C3-FFA4-2088017B09F6}"/>
              </a:ext>
            </a:extLst>
          </p:cNvPr>
          <p:cNvSpPr/>
          <p:nvPr/>
        </p:nvSpPr>
        <p:spPr>
          <a:xfrm rot="16200000">
            <a:off x="10391741" y="2073337"/>
            <a:ext cx="1954540" cy="1639626"/>
          </a:xfrm>
          <a:custGeom>
            <a:avLst/>
            <a:gdLst>
              <a:gd name="connsiteX0" fmla="*/ 1954540 w 1954540"/>
              <a:gd name="connsiteY0" fmla="*/ 626392 h 1639626"/>
              <a:gd name="connsiteX1" fmla="*/ 1954540 w 1954540"/>
              <a:gd name="connsiteY1" fmla="*/ 1586403 h 1639626"/>
              <a:gd name="connsiteX2" fmla="*/ 1949472 w 1954540"/>
              <a:gd name="connsiteY2" fmla="*/ 1624614 h 1639626"/>
              <a:gd name="connsiteX3" fmla="*/ 1943236 w 1954540"/>
              <a:gd name="connsiteY3" fmla="*/ 1639626 h 1639626"/>
              <a:gd name="connsiteX4" fmla="*/ 11304 w 1954540"/>
              <a:gd name="connsiteY4" fmla="*/ 1639626 h 1639626"/>
              <a:gd name="connsiteX5" fmla="*/ 5068 w 1954540"/>
              <a:gd name="connsiteY5" fmla="*/ 1624614 h 1639626"/>
              <a:gd name="connsiteX6" fmla="*/ 0 w 1954540"/>
              <a:gd name="connsiteY6" fmla="*/ 1586403 h 1639626"/>
              <a:gd name="connsiteX7" fmla="*/ 0 w 1954540"/>
              <a:gd name="connsiteY7" fmla="*/ 626392 h 1639626"/>
              <a:gd name="connsiteX8" fmla="*/ 73239 w 1954540"/>
              <a:gd name="connsiteY8" fmla="*/ 499499 h 1639626"/>
              <a:gd name="connsiteX9" fmla="*/ 904076 w 1954540"/>
              <a:gd name="connsiteY9" fmla="*/ 19650 h 1639626"/>
              <a:gd name="connsiteX10" fmla="*/ 1050643 w 1954540"/>
              <a:gd name="connsiteY10" fmla="*/ 19650 h 1639626"/>
              <a:gd name="connsiteX11" fmla="*/ 1881302 w 1954540"/>
              <a:gd name="connsiteY11" fmla="*/ 499499 h 1639626"/>
              <a:gd name="connsiteX12" fmla="*/ 1954540 w 1954540"/>
              <a:gd name="connsiteY12" fmla="*/ 626392 h 163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4540" h="1639626">
                <a:moveTo>
                  <a:pt x="1954540" y="626392"/>
                </a:moveTo>
                <a:lnTo>
                  <a:pt x="1954540" y="1586403"/>
                </a:lnTo>
                <a:cubicBezTo>
                  <a:pt x="1954540" y="1599481"/>
                  <a:pt x="1952796" y="1612313"/>
                  <a:pt x="1949472" y="1624614"/>
                </a:cubicBezTo>
                <a:lnTo>
                  <a:pt x="1943236" y="1639626"/>
                </a:lnTo>
                <a:lnTo>
                  <a:pt x="11304" y="1639626"/>
                </a:lnTo>
                <a:lnTo>
                  <a:pt x="5068" y="1624614"/>
                </a:lnTo>
                <a:cubicBezTo>
                  <a:pt x="1743" y="1612313"/>
                  <a:pt x="0" y="1599481"/>
                  <a:pt x="0" y="1586403"/>
                </a:cubicBezTo>
                <a:lnTo>
                  <a:pt x="0" y="626392"/>
                </a:lnTo>
                <a:cubicBezTo>
                  <a:pt x="0" y="574034"/>
                  <a:pt x="27901" y="525656"/>
                  <a:pt x="73239" y="499499"/>
                </a:cubicBezTo>
                <a:lnTo>
                  <a:pt x="904076" y="19650"/>
                </a:lnTo>
                <a:cubicBezTo>
                  <a:pt x="949415" y="-6551"/>
                  <a:pt x="1005304" y="-6551"/>
                  <a:pt x="1050643" y="19650"/>
                </a:cubicBezTo>
                <a:lnTo>
                  <a:pt x="1881302" y="499499"/>
                </a:lnTo>
                <a:cubicBezTo>
                  <a:pt x="1926640" y="525700"/>
                  <a:pt x="1954540" y="574078"/>
                  <a:pt x="1954540" y="626392"/>
                </a:cubicBez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0" name="Freeform: Shape 59">
            <a:extLst>
              <a:ext uri="{FF2B5EF4-FFF2-40B4-BE49-F238E27FC236}">
                <a16:creationId xmlns:a16="http://schemas.microsoft.com/office/drawing/2014/main" id="{CBF34156-BFB9-9EDA-7047-9C54DEC85394}"/>
              </a:ext>
            </a:extLst>
          </p:cNvPr>
          <p:cNvSpPr/>
          <p:nvPr/>
        </p:nvSpPr>
        <p:spPr>
          <a:xfrm rot="16200000">
            <a:off x="10398999" y="4127107"/>
            <a:ext cx="1954540" cy="1625114"/>
          </a:xfrm>
          <a:custGeom>
            <a:avLst/>
            <a:gdLst>
              <a:gd name="connsiteX0" fmla="*/ 1954540 w 1954540"/>
              <a:gd name="connsiteY0" fmla="*/ 626392 h 1625114"/>
              <a:gd name="connsiteX1" fmla="*/ 1954540 w 1954540"/>
              <a:gd name="connsiteY1" fmla="*/ 1586403 h 1625114"/>
              <a:gd name="connsiteX2" fmla="*/ 1949472 w 1954540"/>
              <a:gd name="connsiteY2" fmla="*/ 1624614 h 1625114"/>
              <a:gd name="connsiteX3" fmla="*/ 1949264 w 1954540"/>
              <a:gd name="connsiteY3" fmla="*/ 1625114 h 1625114"/>
              <a:gd name="connsiteX4" fmla="*/ 5275 w 1954540"/>
              <a:gd name="connsiteY4" fmla="*/ 1625114 h 1625114"/>
              <a:gd name="connsiteX5" fmla="*/ 5068 w 1954540"/>
              <a:gd name="connsiteY5" fmla="*/ 1624613 h 1625114"/>
              <a:gd name="connsiteX6" fmla="*/ 0 w 1954540"/>
              <a:gd name="connsiteY6" fmla="*/ 1586402 h 1625114"/>
              <a:gd name="connsiteX7" fmla="*/ 0 w 1954540"/>
              <a:gd name="connsiteY7" fmla="*/ 626391 h 1625114"/>
              <a:gd name="connsiteX8" fmla="*/ 73239 w 1954540"/>
              <a:gd name="connsiteY8" fmla="*/ 499498 h 1625114"/>
              <a:gd name="connsiteX9" fmla="*/ 904076 w 1954540"/>
              <a:gd name="connsiteY9" fmla="*/ 19650 h 1625114"/>
              <a:gd name="connsiteX10" fmla="*/ 1050643 w 1954540"/>
              <a:gd name="connsiteY10" fmla="*/ 19650 h 1625114"/>
              <a:gd name="connsiteX11" fmla="*/ 1881302 w 1954540"/>
              <a:gd name="connsiteY11" fmla="*/ 499499 h 1625114"/>
              <a:gd name="connsiteX12" fmla="*/ 1954540 w 1954540"/>
              <a:gd name="connsiteY12" fmla="*/ 626392 h 1625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4540" h="1625114">
                <a:moveTo>
                  <a:pt x="1954540" y="626392"/>
                </a:moveTo>
                <a:lnTo>
                  <a:pt x="1954540" y="1586403"/>
                </a:lnTo>
                <a:cubicBezTo>
                  <a:pt x="1954540" y="1599481"/>
                  <a:pt x="1952796" y="1612313"/>
                  <a:pt x="1949472" y="1624614"/>
                </a:cubicBezTo>
                <a:lnTo>
                  <a:pt x="1949264" y="1625114"/>
                </a:lnTo>
                <a:lnTo>
                  <a:pt x="5275" y="1625114"/>
                </a:lnTo>
                <a:lnTo>
                  <a:pt x="5068" y="1624613"/>
                </a:lnTo>
                <a:cubicBezTo>
                  <a:pt x="1744" y="1612312"/>
                  <a:pt x="0" y="1599480"/>
                  <a:pt x="0" y="1586402"/>
                </a:cubicBezTo>
                <a:lnTo>
                  <a:pt x="0" y="626391"/>
                </a:lnTo>
                <a:cubicBezTo>
                  <a:pt x="0" y="574033"/>
                  <a:pt x="27901" y="525655"/>
                  <a:pt x="73239" y="499498"/>
                </a:cubicBezTo>
                <a:lnTo>
                  <a:pt x="904076" y="19650"/>
                </a:lnTo>
                <a:cubicBezTo>
                  <a:pt x="949415" y="-6551"/>
                  <a:pt x="1005304" y="-6551"/>
                  <a:pt x="1050643" y="19650"/>
                </a:cubicBezTo>
                <a:lnTo>
                  <a:pt x="1881302" y="499499"/>
                </a:lnTo>
                <a:cubicBezTo>
                  <a:pt x="1926640" y="525700"/>
                  <a:pt x="1954540" y="574078"/>
                  <a:pt x="1954540" y="62639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62" name="Graphic 57">
            <a:extLst>
              <a:ext uri="{FF2B5EF4-FFF2-40B4-BE49-F238E27FC236}">
                <a16:creationId xmlns:a16="http://schemas.microsoft.com/office/drawing/2014/main" id="{D1535FE7-6A2A-8AEF-E188-864035C02B85}"/>
              </a:ext>
            </a:extLst>
          </p:cNvPr>
          <p:cNvGrpSpPr/>
          <p:nvPr/>
        </p:nvGrpSpPr>
        <p:grpSpPr>
          <a:xfrm>
            <a:off x="10141374" y="722286"/>
            <a:ext cx="1447800" cy="1145095"/>
            <a:chOff x="5370512" y="2857499"/>
            <a:chExt cx="1447800" cy="1145095"/>
          </a:xfrm>
          <a:noFill/>
        </p:grpSpPr>
        <p:sp>
          <p:nvSpPr>
            <p:cNvPr id="163" name="Freeform: Shape 162">
              <a:extLst>
                <a:ext uri="{FF2B5EF4-FFF2-40B4-BE49-F238E27FC236}">
                  <a16:creationId xmlns:a16="http://schemas.microsoft.com/office/drawing/2014/main" id="{DFEB23DE-AD58-0FB2-03A9-AA7BAEECC783}"/>
                </a:ext>
              </a:extLst>
            </p:cNvPr>
            <p:cNvSpPr/>
            <p:nvPr/>
          </p:nvSpPr>
          <p:spPr>
            <a:xfrm>
              <a:off x="5370512" y="2857499"/>
              <a:ext cx="1362741" cy="1011745"/>
            </a:xfrm>
            <a:custGeom>
              <a:avLst/>
              <a:gdLst>
                <a:gd name="connsiteX0" fmla="*/ 0 w 1362741"/>
                <a:gd name="connsiteY0" fmla="*/ 1011746 h 1011745"/>
                <a:gd name="connsiteX1" fmla="*/ 194691 w 1362741"/>
                <a:gd name="connsiteY1" fmla="*/ 674561 h 1011745"/>
                <a:gd name="connsiteX2" fmla="*/ 584073 w 1362741"/>
                <a:gd name="connsiteY2" fmla="*/ 674561 h 1011745"/>
                <a:gd name="connsiteX3" fmla="*/ 778764 w 1362741"/>
                <a:gd name="connsiteY3" fmla="*/ 337280 h 1011745"/>
                <a:gd name="connsiteX4" fmla="*/ 1168051 w 1362741"/>
                <a:gd name="connsiteY4" fmla="*/ 337185 h 1011745"/>
                <a:gd name="connsiteX5" fmla="*/ 1362742 w 1362741"/>
                <a:gd name="connsiteY5" fmla="*/ 0 h 10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2741" h="1011745">
                  <a:moveTo>
                    <a:pt x="0" y="1011746"/>
                  </a:moveTo>
                  <a:lnTo>
                    <a:pt x="194691" y="674561"/>
                  </a:lnTo>
                  <a:lnTo>
                    <a:pt x="584073" y="674561"/>
                  </a:lnTo>
                  <a:lnTo>
                    <a:pt x="778764" y="337280"/>
                  </a:lnTo>
                  <a:lnTo>
                    <a:pt x="1168051" y="337185"/>
                  </a:lnTo>
                  <a:lnTo>
                    <a:pt x="1362742" y="0"/>
                  </a:lnTo>
                </a:path>
              </a:pathLst>
            </a:custGeom>
            <a:noFill/>
            <a:ln w="12700" cap="rnd">
              <a:solidFill>
                <a:schemeClr val="bg1"/>
              </a:solidFill>
              <a:prstDash val="solid"/>
              <a:round/>
            </a:ln>
          </p:spPr>
          <p:txBody>
            <a:bodyPr rtlCol="0" anchor="ctr"/>
            <a:lstStyle/>
            <a:p>
              <a:endParaRPr lang="en-IN"/>
            </a:p>
          </p:txBody>
        </p:sp>
        <p:sp>
          <p:nvSpPr>
            <p:cNvPr id="164" name="Freeform: Shape 163">
              <a:extLst>
                <a:ext uri="{FF2B5EF4-FFF2-40B4-BE49-F238E27FC236}">
                  <a16:creationId xmlns:a16="http://schemas.microsoft.com/office/drawing/2014/main" id="{20471B81-AA5A-A905-88CB-88650C461D91}"/>
                </a:ext>
              </a:extLst>
            </p:cNvPr>
            <p:cNvSpPr/>
            <p:nvPr/>
          </p:nvSpPr>
          <p:spPr>
            <a:xfrm>
              <a:off x="5455475" y="2990849"/>
              <a:ext cx="1362836" cy="1011745"/>
            </a:xfrm>
            <a:custGeom>
              <a:avLst/>
              <a:gdLst>
                <a:gd name="connsiteX0" fmla="*/ 0 w 1362836"/>
                <a:gd name="connsiteY0" fmla="*/ 1011746 h 1011745"/>
                <a:gd name="connsiteX1" fmla="*/ 194786 w 1362836"/>
                <a:gd name="connsiteY1" fmla="*/ 674561 h 1011745"/>
                <a:gd name="connsiteX2" fmla="*/ 584073 w 1362836"/>
                <a:gd name="connsiteY2" fmla="*/ 674561 h 1011745"/>
                <a:gd name="connsiteX3" fmla="*/ 778764 w 1362836"/>
                <a:gd name="connsiteY3" fmla="*/ 337375 h 1011745"/>
                <a:gd name="connsiteX4" fmla="*/ 1168146 w 1362836"/>
                <a:gd name="connsiteY4" fmla="*/ 337280 h 1011745"/>
                <a:gd name="connsiteX5" fmla="*/ 1362837 w 1362836"/>
                <a:gd name="connsiteY5" fmla="*/ 0 h 10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2836" h="1011745">
                  <a:moveTo>
                    <a:pt x="0" y="1011746"/>
                  </a:moveTo>
                  <a:lnTo>
                    <a:pt x="194786" y="674561"/>
                  </a:lnTo>
                  <a:lnTo>
                    <a:pt x="584073" y="674561"/>
                  </a:lnTo>
                  <a:lnTo>
                    <a:pt x="778764" y="337375"/>
                  </a:lnTo>
                  <a:lnTo>
                    <a:pt x="1168146" y="337280"/>
                  </a:lnTo>
                  <a:lnTo>
                    <a:pt x="1362837" y="0"/>
                  </a:lnTo>
                </a:path>
              </a:pathLst>
            </a:custGeom>
            <a:noFill/>
            <a:ln w="12700" cap="rnd">
              <a:solidFill>
                <a:schemeClr val="bg1"/>
              </a:solidFill>
              <a:prstDash val="solid"/>
              <a:round/>
            </a:ln>
          </p:spPr>
          <p:txBody>
            <a:bodyPr rtlCol="0" anchor="ctr"/>
            <a:lstStyle/>
            <a:p>
              <a:endParaRPr lang="en-IN"/>
            </a:p>
          </p:txBody>
        </p:sp>
      </p:grpSp>
      <p:sp>
        <p:nvSpPr>
          <p:cNvPr id="161" name="Graphic 69">
            <a:extLst>
              <a:ext uri="{FF2B5EF4-FFF2-40B4-BE49-F238E27FC236}">
                <a16:creationId xmlns:a16="http://schemas.microsoft.com/office/drawing/2014/main" id="{5396FED2-58C9-D15E-0D07-4E340C6743F5}"/>
              </a:ext>
            </a:extLst>
          </p:cNvPr>
          <p:cNvSpPr/>
          <p:nvPr/>
        </p:nvSpPr>
        <p:spPr>
          <a:xfrm>
            <a:off x="10200105" y="3155616"/>
            <a:ext cx="1654200" cy="1461048"/>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noFill/>
          <a:ln w="12700" cap="flat">
            <a:solidFill>
              <a:schemeClr val="bg1"/>
            </a:solid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BD8FC8D1-40D6-C369-57B3-B3817B5A1A05}"/>
              </a:ext>
            </a:extLst>
          </p:cNvPr>
          <p:cNvSpPr/>
          <p:nvPr/>
        </p:nvSpPr>
        <p:spPr>
          <a:xfrm flipV="1">
            <a:off x="8800224" y="5007424"/>
            <a:ext cx="2212930" cy="1850575"/>
          </a:xfrm>
          <a:custGeom>
            <a:avLst/>
            <a:gdLst>
              <a:gd name="connsiteX0" fmla="*/ 626393 w 2212930"/>
              <a:gd name="connsiteY0" fmla="*/ 1850575 h 1850575"/>
              <a:gd name="connsiteX1" fmla="*/ 1586404 w 2212930"/>
              <a:gd name="connsiteY1" fmla="*/ 1850575 h 1850575"/>
              <a:gd name="connsiteX2" fmla="*/ 1713296 w 2212930"/>
              <a:gd name="connsiteY2" fmla="*/ 1777337 h 1850575"/>
              <a:gd name="connsiteX3" fmla="*/ 2193279 w 2212930"/>
              <a:gd name="connsiteY3" fmla="*/ 946722 h 1850575"/>
              <a:gd name="connsiteX4" fmla="*/ 2193279 w 2212930"/>
              <a:gd name="connsiteY4" fmla="*/ 800111 h 1850575"/>
              <a:gd name="connsiteX5" fmla="*/ 1731047 w 2212930"/>
              <a:gd name="connsiteY5" fmla="*/ 0 h 1850575"/>
              <a:gd name="connsiteX6" fmla="*/ 481754 w 2212930"/>
              <a:gd name="connsiteY6" fmla="*/ 0 h 1850575"/>
              <a:gd name="connsiteX7" fmla="*/ 19651 w 2212930"/>
              <a:gd name="connsiteY7" fmla="*/ 800111 h 1850575"/>
              <a:gd name="connsiteX8" fmla="*/ 19651 w 2212930"/>
              <a:gd name="connsiteY8" fmla="*/ 946678 h 1850575"/>
              <a:gd name="connsiteX9" fmla="*/ 499500 w 2212930"/>
              <a:gd name="connsiteY9" fmla="*/ 1777337 h 1850575"/>
              <a:gd name="connsiteX10" fmla="*/ 626393 w 2212930"/>
              <a:gd name="connsiteY10" fmla="*/ 1850575 h 185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2930" h="1850575">
                <a:moveTo>
                  <a:pt x="626393" y="1850575"/>
                </a:moveTo>
                <a:lnTo>
                  <a:pt x="1586404" y="1850575"/>
                </a:lnTo>
                <a:cubicBezTo>
                  <a:pt x="1638716" y="1850575"/>
                  <a:pt x="1687095" y="1822674"/>
                  <a:pt x="1713296" y="1777337"/>
                </a:cubicBezTo>
                <a:lnTo>
                  <a:pt x="2193279" y="946722"/>
                </a:lnTo>
                <a:cubicBezTo>
                  <a:pt x="2219481" y="901384"/>
                  <a:pt x="2219481" y="845450"/>
                  <a:pt x="2193279" y="800111"/>
                </a:cubicBezTo>
                <a:lnTo>
                  <a:pt x="1731047" y="0"/>
                </a:lnTo>
                <a:lnTo>
                  <a:pt x="481754" y="0"/>
                </a:lnTo>
                <a:lnTo>
                  <a:pt x="19651" y="800111"/>
                </a:lnTo>
                <a:cubicBezTo>
                  <a:pt x="-6550" y="845450"/>
                  <a:pt x="-6550" y="901339"/>
                  <a:pt x="19651" y="946678"/>
                </a:cubicBezTo>
                <a:lnTo>
                  <a:pt x="499500" y="1777337"/>
                </a:lnTo>
                <a:cubicBezTo>
                  <a:pt x="525701" y="1822674"/>
                  <a:pt x="574079" y="1850575"/>
                  <a:pt x="626393" y="185057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9" name="Freeform: Shape 128">
            <a:extLst>
              <a:ext uri="{FF2B5EF4-FFF2-40B4-BE49-F238E27FC236}">
                <a16:creationId xmlns:a16="http://schemas.microsoft.com/office/drawing/2014/main" id="{3241539F-69E8-4993-B524-C100145A5EAA}"/>
              </a:ext>
            </a:extLst>
          </p:cNvPr>
          <p:cNvSpPr/>
          <p:nvPr/>
        </p:nvSpPr>
        <p:spPr>
          <a:xfrm flipV="1">
            <a:off x="10644052" y="6008911"/>
            <a:ext cx="1544773" cy="849089"/>
          </a:xfrm>
          <a:custGeom>
            <a:avLst/>
            <a:gdLst>
              <a:gd name="connsiteX0" fmla="*/ 575081 w 1544773"/>
              <a:gd name="connsiteY0" fmla="*/ 849089 h 849089"/>
              <a:gd name="connsiteX1" fmla="*/ 1535091 w 1544773"/>
              <a:gd name="connsiteY1" fmla="*/ 849089 h 849089"/>
              <a:gd name="connsiteX2" fmla="*/ 1544773 w 1544773"/>
              <a:gd name="connsiteY2" fmla="*/ 847805 h 849089"/>
              <a:gd name="connsiteX3" fmla="*/ 1544773 w 1544773"/>
              <a:gd name="connsiteY3" fmla="*/ 0 h 849089"/>
              <a:gd name="connsiteX4" fmla="*/ 0 w 1544773"/>
              <a:gd name="connsiteY4" fmla="*/ 0 h 849089"/>
              <a:gd name="connsiteX5" fmla="*/ 448187 w 1544773"/>
              <a:gd name="connsiteY5" fmla="*/ 775851 h 849089"/>
              <a:gd name="connsiteX6" fmla="*/ 575081 w 1544773"/>
              <a:gd name="connsiteY6" fmla="*/ 849089 h 84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4773" h="849089">
                <a:moveTo>
                  <a:pt x="575081" y="849089"/>
                </a:moveTo>
                <a:lnTo>
                  <a:pt x="1535091" y="849089"/>
                </a:lnTo>
                <a:lnTo>
                  <a:pt x="1544773" y="847805"/>
                </a:lnTo>
                <a:lnTo>
                  <a:pt x="1544773" y="0"/>
                </a:lnTo>
                <a:lnTo>
                  <a:pt x="0" y="0"/>
                </a:lnTo>
                <a:lnTo>
                  <a:pt x="448187" y="775851"/>
                </a:lnTo>
                <a:cubicBezTo>
                  <a:pt x="474389" y="821188"/>
                  <a:pt x="522767" y="849089"/>
                  <a:pt x="575081" y="849089"/>
                </a:cubicBezTo>
                <a:close/>
              </a:path>
            </a:pathLst>
          </a:cu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58" name="Group 157">
            <a:extLst>
              <a:ext uri="{FF2B5EF4-FFF2-40B4-BE49-F238E27FC236}">
                <a16:creationId xmlns:a16="http://schemas.microsoft.com/office/drawing/2014/main" id="{47E73D44-0D37-AA35-672E-42544A3CEE1C}"/>
              </a:ext>
            </a:extLst>
          </p:cNvPr>
          <p:cNvGrpSpPr/>
          <p:nvPr/>
        </p:nvGrpSpPr>
        <p:grpSpPr>
          <a:xfrm>
            <a:off x="8701214" y="3818630"/>
            <a:ext cx="901250" cy="2185077"/>
            <a:chOff x="9043450" y="4781781"/>
            <a:chExt cx="901250" cy="2185077"/>
          </a:xfrm>
          <a:solidFill>
            <a:schemeClr val="bg1"/>
          </a:solidFill>
        </p:grpSpPr>
        <p:sp>
          <p:nvSpPr>
            <p:cNvPr id="119" name="Freeform: Shape 118">
              <a:extLst>
                <a:ext uri="{FF2B5EF4-FFF2-40B4-BE49-F238E27FC236}">
                  <a16:creationId xmlns:a16="http://schemas.microsoft.com/office/drawing/2014/main" id="{D2BAC838-5990-2CB9-5DA8-1108210C6A2B}"/>
                </a:ext>
              </a:extLst>
            </p:cNvPr>
            <p:cNvSpPr/>
            <p:nvPr/>
          </p:nvSpPr>
          <p:spPr>
            <a:xfrm>
              <a:off x="9043450" y="4781781"/>
              <a:ext cx="58205" cy="58205"/>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4DF27ADF-79B2-6A42-1BB6-FC6DE3C05591}"/>
                </a:ext>
              </a:extLst>
            </p:cNvPr>
            <p:cNvSpPr/>
            <p:nvPr/>
          </p:nvSpPr>
          <p:spPr>
            <a:xfrm>
              <a:off x="9464934" y="4781781"/>
              <a:ext cx="58205" cy="58205"/>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131B141D-465A-E7FD-3476-8B27259B5A3B}"/>
                </a:ext>
              </a:extLst>
            </p:cNvPr>
            <p:cNvSpPr/>
            <p:nvPr/>
          </p:nvSpPr>
          <p:spPr>
            <a:xfrm>
              <a:off x="9886495" y="4781781"/>
              <a:ext cx="58205" cy="58205"/>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B04C1D89-7D2F-BD59-A047-79C7A1F4DC9E}"/>
                </a:ext>
              </a:extLst>
            </p:cNvPr>
            <p:cNvSpPr/>
            <p:nvPr/>
          </p:nvSpPr>
          <p:spPr>
            <a:xfrm>
              <a:off x="9043450" y="5136260"/>
              <a:ext cx="58205" cy="58205"/>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08618C7B-0395-AE4D-7C32-338FC6BB7E31}"/>
                </a:ext>
              </a:extLst>
            </p:cNvPr>
            <p:cNvSpPr/>
            <p:nvPr/>
          </p:nvSpPr>
          <p:spPr>
            <a:xfrm>
              <a:off x="9464934" y="5136260"/>
              <a:ext cx="58205" cy="58205"/>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6FD57F41-BF3D-75AE-351B-FE7A473864EF}"/>
                </a:ext>
              </a:extLst>
            </p:cNvPr>
            <p:cNvSpPr/>
            <p:nvPr/>
          </p:nvSpPr>
          <p:spPr>
            <a:xfrm>
              <a:off x="9886495" y="5136260"/>
              <a:ext cx="58205" cy="58205"/>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66300EB1-6636-AFF6-E25C-D99FADEBA518}"/>
                </a:ext>
              </a:extLst>
            </p:cNvPr>
            <p:cNvSpPr/>
            <p:nvPr/>
          </p:nvSpPr>
          <p:spPr>
            <a:xfrm>
              <a:off x="9043450" y="5490738"/>
              <a:ext cx="58205" cy="58205"/>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D34966FA-463E-2809-BF6F-6F2EEAE7A07F}"/>
                </a:ext>
              </a:extLst>
            </p:cNvPr>
            <p:cNvSpPr/>
            <p:nvPr/>
          </p:nvSpPr>
          <p:spPr>
            <a:xfrm>
              <a:off x="9464934" y="5490738"/>
              <a:ext cx="58205" cy="58205"/>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F39DD7BE-2AD0-4457-F142-ECAD5E0BE993}"/>
                </a:ext>
              </a:extLst>
            </p:cNvPr>
            <p:cNvSpPr/>
            <p:nvPr/>
          </p:nvSpPr>
          <p:spPr>
            <a:xfrm>
              <a:off x="9886495" y="5490738"/>
              <a:ext cx="58205" cy="58205"/>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DFEAC7E0-D315-83D7-E85D-688190FE8EF3}"/>
                </a:ext>
              </a:extLst>
            </p:cNvPr>
            <p:cNvSpPr/>
            <p:nvPr/>
          </p:nvSpPr>
          <p:spPr>
            <a:xfrm>
              <a:off x="9043450" y="5845217"/>
              <a:ext cx="58205" cy="58205"/>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F59980B5-1726-D024-F9FC-D0981EEED445}"/>
                </a:ext>
              </a:extLst>
            </p:cNvPr>
            <p:cNvSpPr/>
            <p:nvPr/>
          </p:nvSpPr>
          <p:spPr>
            <a:xfrm>
              <a:off x="9464934" y="5845217"/>
              <a:ext cx="58205" cy="58205"/>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376CB00D-18C3-22FA-7580-79A0AE9ED16E}"/>
                </a:ext>
              </a:extLst>
            </p:cNvPr>
            <p:cNvSpPr/>
            <p:nvPr/>
          </p:nvSpPr>
          <p:spPr>
            <a:xfrm>
              <a:off x="9886495" y="5845217"/>
              <a:ext cx="58205" cy="58205"/>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57D56328-A1AB-0608-5CAC-1217C4C9E942}"/>
                </a:ext>
              </a:extLst>
            </p:cNvPr>
            <p:cNvSpPr/>
            <p:nvPr/>
          </p:nvSpPr>
          <p:spPr>
            <a:xfrm>
              <a:off x="9043450" y="6199696"/>
              <a:ext cx="58205" cy="58205"/>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0B37D66B-F39F-BFA0-251D-C0C3BB1385D2}"/>
                </a:ext>
              </a:extLst>
            </p:cNvPr>
            <p:cNvSpPr/>
            <p:nvPr/>
          </p:nvSpPr>
          <p:spPr>
            <a:xfrm>
              <a:off x="9464934" y="6199696"/>
              <a:ext cx="58205" cy="58205"/>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5693CD90-6223-F10E-6BF8-DBA2EBFC44EA}"/>
                </a:ext>
              </a:extLst>
            </p:cNvPr>
            <p:cNvSpPr/>
            <p:nvPr/>
          </p:nvSpPr>
          <p:spPr>
            <a:xfrm>
              <a:off x="9886495" y="6199696"/>
              <a:ext cx="58205" cy="58205"/>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548B6CBC-A923-F9C9-DAD4-2705F1F33297}"/>
                </a:ext>
              </a:extLst>
            </p:cNvPr>
            <p:cNvSpPr/>
            <p:nvPr/>
          </p:nvSpPr>
          <p:spPr>
            <a:xfrm>
              <a:off x="9043450" y="6554175"/>
              <a:ext cx="58205" cy="58205"/>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88060CAD-4C9B-AA20-1E0C-562ABAB0C5A4}"/>
                </a:ext>
              </a:extLst>
            </p:cNvPr>
            <p:cNvSpPr/>
            <p:nvPr/>
          </p:nvSpPr>
          <p:spPr>
            <a:xfrm>
              <a:off x="9464934" y="6554175"/>
              <a:ext cx="58205" cy="58205"/>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787DACB7-CB80-8718-ECAE-766DDB7FE8EB}"/>
                </a:ext>
              </a:extLst>
            </p:cNvPr>
            <p:cNvSpPr/>
            <p:nvPr/>
          </p:nvSpPr>
          <p:spPr>
            <a:xfrm>
              <a:off x="9886495" y="6554175"/>
              <a:ext cx="58205" cy="58205"/>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E417F59B-0229-10EC-5CB5-F6292AFF5860}"/>
                </a:ext>
              </a:extLst>
            </p:cNvPr>
            <p:cNvSpPr/>
            <p:nvPr/>
          </p:nvSpPr>
          <p:spPr>
            <a:xfrm>
              <a:off x="9043450" y="6908653"/>
              <a:ext cx="58205" cy="58205"/>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2"/>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F91325FC-7275-CF31-C341-0F9ECC733996}"/>
                </a:ext>
              </a:extLst>
            </p:cNvPr>
            <p:cNvSpPr/>
            <p:nvPr/>
          </p:nvSpPr>
          <p:spPr>
            <a:xfrm>
              <a:off x="9464934" y="6908653"/>
              <a:ext cx="58205" cy="58205"/>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2"/>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5D1647AE-CEF8-0027-3A88-2F6039149AB0}"/>
                </a:ext>
              </a:extLst>
            </p:cNvPr>
            <p:cNvSpPr/>
            <p:nvPr/>
          </p:nvSpPr>
          <p:spPr>
            <a:xfrm>
              <a:off x="9886495" y="6908653"/>
              <a:ext cx="58205" cy="58205"/>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2"/>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grpSp>
      <p:pic>
        <p:nvPicPr>
          <p:cNvPr id="3" name="Picture 2" descr="A picture containing symbol, font, logo, graphics&#10;&#10;Description automatically generated">
            <a:extLst>
              <a:ext uri="{FF2B5EF4-FFF2-40B4-BE49-F238E27FC236}">
                <a16:creationId xmlns:a16="http://schemas.microsoft.com/office/drawing/2014/main" id="{AB9C567B-B042-99A8-E9F3-00F72DECCE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4650" y="850449"/>
            <a:ext cx="1859441" cy="1836579"/>
          </a:xfrm>
          <a:prstGeom prst="rect">
            <a:avLst/>
          </a:prstGeom>
        </p:spPr>
      </p:pic>
    </p:spTree>
    <p:extLst>
      <p:ext uri="{BB962C8B-B14F-4D97-AF65-F5344CB8AC3E}">
        <p14:creationId xmlns:p14="http://schemas.microsoft.com/office/powerpoint/2010/main" val="1962675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599" dirty="0">
                <a:solidFill>
                  <a:prstClr val="black"/>
                </a:solidFill>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369236"/>
          </a:xfrm>
          <a:prstGeom prst="rect">
            <a:avLst/>
          </a:prstGeom>
          <a:noFill/>
        </p:spPr>
        <p:txBody>
          <a:bodyPr wrap="square" rtlCol="0">
            <a:spAutoFit/>
          </a:bodyPr>
          <a:lstStyle/>
          <a:p>
            <a:pPr defTabSz="914126"/>
            <a:r>
              <a:rPr lang="en-US" sz="1799" b="1" dirty="0">
                <a:solidFill>
                  <a:prstClr val="black"/>
                </a:solidFill>
                <a:latin typeface="Calibri" panose="020F0502020204030204"/>
              </a:rPr>
              <a:t>Step 2: </a:t>
            </a:r>
            <a:r>
              <a:rPr lang="en-US" sz="1799" dirty="0">
                <a:solidFill>
                  <a:prstClr val="black"/>
                </a:solidFill>
                <a:latin typeface="Calibri" panose="020F0502020204030204"/>
              </a:rPr>
              <a:t>Download and install the sap Cloud connector</a:t>
            </a:r>
            <a:endParaRPr lang="en-IN" sz="1799" b="1" dirty="0">
              <a:solidFill>
                <a:srgbClr val="B4DCFA">
                  <a:lumMod val="75000"/>
                </a:srgbClr>
              </a:solidFill>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b="1" dirty="0">
                <a:solidFill>
                  <a:prstClr val="black"/>
                </a:solidFill>
                <a:latin typeface="Calibri" panose="020F0502020204030204"/>
              </a:rPr>
              <a:t>www.anubhavtrainings.com</a:t>
            </a:r>
          </a:p>
        </p:txBody>
      </p:sp>
      <p:pic>
        <p:nvPicPr>
          <p:cNvPr id="6" name="Picture 5">
            <a:hlinkClick r:id="rId3"/>
            <a:extLst>
              <a:ext uri="{FF2B5EF4-FFF2-40B4-BE49-F238E27FC236}">
                <a16:creationId xmlns:a16="http://schemas.microsoft.com/office/drawing/2014/main" id="{44E878C0-98F5-4E17-9A18-2446DC8A12D9}"/>
              </a:ext>
            </a:extLst>
          </p:cNvPr>
          <p:cNvPicPr>
            <a:picLocks noChangeAspect="1"/>
          </p:cNvPicPr>
          <p:nvPr/>
        </p:nvPicPr>
        <p:blipFill>
          <a:blip r:embed="rId4"/>
          <a:stretch>
            <a:fillRect/>
          </a:stretch>
        </p:blipFill>
        <p:spPr>
          <a:xfrm>
            <a:off x="363271" y="1421566"/>
            <a:ext cx="2675207" cy="2217505"/>
          </a:xfrm>
          <a:prstGeom prst="rect">
            <a:avLst/>
          </a:prstGeom>
        </p:spPr>
      </p:pic>
      <p:pic>
        <p:nvPicPr>
          <p:cNvPr id="7" name="Picture 6">
            <a:extLst>
              <a:ext uri="{FF2B5EF4-FFF2-40B4-BE49-F238E27FC236}">
                <a16:creationId xmlns:a16="http://schemas.microsoft.com/office/drawing/2014/main" id="{8CA8EB1B-1116-4319-9D6D-09A3889A98BC}"/>
              </a:ext>
            </a:extLst>
          </p:cNvPr>
          <p:cNvPicPr>
            <a:picLocks noChangeAspect="1"/>
          </p:cNvPicPr>
          <p:nvPr/>
        </p:nvPicPr>
        <p:blipFill>
          <a:blip r:embed="rId5"/>
          <a:stretch>
            <a:fillRect/>
          </a:stretch>
        </p:blipFill>
        <p:spPr>
          <a:xfrm>
            <a:off x="4035239" y="1487771"/>
            <a:ext cx="2814132" cy="2272774"/>
          </a:xfrm>
          <a:prstGeom prst="rect">
            <a:avLst/>
          </a:prstGeom>
        </p:spPr>
      </p:pic>
      <p:pic>
        <p:nvPicPr>
          <p:cNvPr id="9" name="Picture 8">
            <a:extLst>
              <a:ext uri="{FF2B5EF4-FFF2-40B4-BE49-F238E27FC236}">
                <a16:creationId xmlns:a16="http://schemas.microsoft.com/office/drawing/2014/main" id="{4EB1FC95-0CCB-4D3B-81CA-9EDFA42678D8}"/>
              </a:ext>
            </a:extLst>
          </p:cNvPr>
          <p:cNvPicPr>
            <a:picLocks noChangeAspect="1"/>
          </p:cNvPicPr>
          <p:nvPr/>
        </p:nvPicPr>
        <p:blipFill>
          <a:blip r:embed="rId6"/>
          <a:stretch>
            <a:fillRect/>
          </a:stretch>
        </p:blipFill>
        <p:spPr>
          <a:xfrm>
            <a:off x="7746932" y="1487771"/>
            <a:ext cx="2814132" cy="2272774"/>
          </a:xfrm>
          <a:prstGeom prst="rect">
            <a:avLst/>
          </a:prstGeom>
        </p:spPr>
      </p:pic>
      <p:pic>
        <p:nvPicPr>
          <p:cNvPr id="10" name="Picture 9">
            <a:extLst>
              <a:ext uri="{FF2B5EF4-FFF2-40B4-BE49-F238E27FC236}">
                <a16:creationId xmlns:a16="http://schemas.microsoft.com/office/drawing/2014/main" id="{8E0F6026-D427-4B71-858A-C808C3FFA679}"/>
              </a:ext>
            </a:extLst>
          </p:cNvPr>
          <p:cNvPicPr>
            <a:picLocks noChangeAspect="1"/>
          </p:cNvPicPr>
          <p:nvPr/>
        </p:nvPicPr>
        <p:blipFill>
          <a:blip r:embed="rId7"/>
          <a:stretch>
            <a:fillRect/>
          </a:stretch>
        </p:blipFill>
        <p:spPr>
          <a:xfrm>
            <a:off x="7746931" y="4233842"/>
            <a:ext cx="2814133" cy="2272774"/>
          </a:xfrm>
          <a:prstGeom prst="rect">
            <a:avLst/>
          </a:prstGeom>
        </p:spPr>
      </p:pic>
      <p:pic>
        <p:nvPicPr>
          <p:cNvPr id="11" name="Picture 10">
            <a:extLst>
              <a:ext uri="{FF2B5EF4-FFF2-40B4-BE49-F238E27FC236}">
                <a16:creationId xmlns:a16="http://schemas.microsoft.com/office/drawing/2014/main" id="{F46089C1-F917-45D2-96A0-DDDB6F2AEC42}"/>
              </a:ext>
            </a:extLst>
          </p:cNvPr>
          <p:cNvPicPr>
            <a:picLocks noChangeAspect="1"/>
          </p:cNvPicPr>
          <p:nvPr/>
        </p:nvPicPr>
        <p:blipFill>
          <a:blip r:embed="rId8"/>
          <a:stretch>
            <a:fillRect/>
          </a:stretch>
        </p:blipFill>
        <p:spPr>
          <a:xfrm>
            <a:off x="4035239" y="4233842"/>
            <a:ext cx="2814132" cy="2272774"/>
          </a:xfrm>
          <a:prstGeom prst="rect">
            <a:avLst/>
          </a:prstGeom>
        </p:spPr>
      </p:pic>
      <p:pic>
        <p:nvPicPr>
          <p:cNvPr id="12" name="Picture 11">
            <a:extLst>
              <a:ext uri="{FF2B5EF4-FFF2-40B4-BE49-F238E27FC236}">
                <a16:creationId xmlns:a16="http://schemas.microsoft.com/office/drawing/2014/main" id="{12815AF0-63BD-4459-A667-AAB294C69594}"/>
              </a:ext>
            </a:extLst>
          </p:cNvPr>
          <p:cNvPicPr>
            <a:picLocks noChangeAspect="1"/>
          </p:cNvPicPr>
          <p:nvPr/>
        </p:nvPicPr>
        <p:blipFill>
          <a:blip r:embed="rId9"/>
          <a:stretch>
            <a:fillRect/>
          </a:stretch>
        </p:blipFill>
        <p:spPr>
          <a:xfrm>
            <a:off x="363271" y="4233842"/>
            <a:ext cx="2814133" cy="2272774"/>
          </a:xfrm>
          <a:prstGeom prst="rect">
            <a:avLst/>
          </a:prstGeom>
        </p:spPr>
      </p:pic>
      <p:sp>
        <p:nvSpPr>
          <p:cNvPr id="13" name="Arrow: Right 12">
            <a:extLst>
              <a:ext uri="{FF2B5EF4-FFF2-40B4-BE49-F238E27FC236}">
                <a16:creationId xmlns:a16="http://schemas.microsoft.com/office/drawing/2014/main" id="{F27AF91D-19E9-4B88-A246-1668EEBA1113}"/>
              </a:ext>
            </a:extLst>
          </p:cNvPr>
          <p:cNvSpPr/>
          <p:nvPr/>
        </p:nvSpPr>
        <p:spPr>
          <a:xfrm>
            <a:off x="3088078" y="2530318"/>
            <a:ext cx="897560" cy="433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white"/>
              </a:solidFill>
              <a:latin typeface="Calibri" panose="020F0502020204030204"/>
            </a:endParaRPr>
          </a:p>
        </p:txBody>
      </p:sp>
      <p:sp>
        <p:nvSpPr>
          <p:cNvPr id="14" name="Arrow: Right 13">
            <a:extLst>
              <a:ext uri="{FF2B5EF4-FFF2-40B4-BE49-F238E27FC236}">
                <a16:creationId xmlns:a16="http://schemas.microsoft.com/office/drawing/2014/main" id="{C8BBE6FD-47DF-41A2-A16C-54E151B9579C}"/>
              </a:ext>
            </a:extLst>
          </p:cNvPr>
          <p:cNvSpPr/>
          <p:nvPr/>
        </p:nvSpPr>
        <p:spPr>
          <a:xfrm rot="10800000">
            <a:off x="6849369" y="4956607"/>
            <a:ext cx="857835" cy="433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white"/>
              </a:solidFill>
              <a:latin typeface="Calibri" panose="020F0502020204030204"/>
            </a:endParaRPr>
          </a:p>
        </p:txBody>
      </p:sp>
      <p:sp>
        <p:nvSpPr>
          <p:cNvPr id="15" name="Arrow: Right 14">
            <a:extLst>
              <a:ext uri="{FF2B5EF4-FFF2-40B4-BE49-F238E27FC236}">
                <a16:creationId xmlns:a16="http://schemas.microsoft.com/office/drawing/2014/main" id="{4224F668-4FEC-4E0D-946A-C5895CA775E5}"/>
              </a:ext>
            </a:extLst>
          </p:cNvPr>
          <p:cNvSpPr/>
          <p:nvPr/>
        </p:nvSpPr>
        <p:spPr>
          <a:xfrm>
            <a:off x="6849370" y="2465679"/>
            <a:ext cx="897560" cy="433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white"/>
              </a:solidFill>
              <a:latin typeface="Calibri" panose="020F0502020204030204"/>
            </a:endParaRPr>
          </a:p>
        </p:txBody>
      </p:sp>
      <p:sp>
        <p:nvSpPr>
          <p:cNvPr id="16" name="Arrow: Right 15">
            <a:extLst>
              <a:ext uri="{FF2B5EF4-FFF2-40B4-BE49-F238E27FC236}">
                <a16:creationId xmlns:a16="http://schemas.microsoft.com/office/drawing/2014/main" id="{76D7DAC0-C4E7-4FC1-855B-E15389AF9874}"/>
              </a:ext>
            </a:extLst>
          </p:cNvPr>
          <p:cNvSpPr/>
          <p:nvPr/>
        </p:nvSpPr>
        <p:spPr>
          <a:xfrm rot="10800000">
            <a:off x="3177404" y="4936234"/>
            <a:ext cx="857835" cy="433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white"/>
              </a:solidFill>
              <a:latin typeface="Calibri" panose="020F0502020204030204"/>
            </a:endParaRPr>
          </a:p>
        </p:txBody>
      </p:sp>
      <p:cxnSp>
        <p:nvCxnSpPr>
          <p:cNvPr id="17" name="Connector: Elbow 16">
            <a:extLst>
              <a:ext uri="{FF2B5EF4-FFF2-40B4-BE49-F238E27FC236}">
                <a16:creationId xmlns:a16="http://schemas.microsoft.com/office/drawing/2014/main" id="{1F0FA73A-1394-45AD-8904-2CE301359DB0}"/>
              </a:ext>
            </a:extLst>
          </p:cNvPr>
          <p:cNvCxnSpPr>
            <a:stCxn id="9" idx="3"/>
            <a:endCxn id="10" idx="3"/>
          </p:cNvCxnSpPr>
          <p:nvPr/>
        </p:nvCxnSpPr>
        <p:spPr>
          <a:xfrm>
            <a:off x="10561063" y="2624158"/>
            <a:ext cx="12697" cy="2746072"/>
          </a:xfrm>
          <a:prstGeom prst="bentConnector3">
            <a:avLst>
              <a:gd name="adj1" fmla="val 8854543"/>
            </a:avLst>
          </a:prstGeom>
          <a:ln w="165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232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599" dirty="0">
                <a:solidFill>
                  <a:prstClr val="black"/>
                </a:solidFill>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646035"/>
          </a:xfrm>
          <a:prstGeom prst="rect">
            <a:avLst/>
          </a:prstGeom>
          <a:noFill/>
        </p:spPr>
        <p:txBody>
          <a:bodyPr wrap="square" rtlCol="0">
            <a:spAutoFit/>
          </a:bodyPr>
          <a:lstStyle/>
          <a:p>
            <a:pPr defTabSz="914126"/>
            <a:r>
              <a:rPr lang="en-US" sz="1799" b="1" dirty="0">
                <a:solidFill>
                  <a:prstClr val="black"/>
                </a:solidFill>
                <a:latin typeface="Calibri" panose="020F0502020204030204"/>
              </a:rPr>
              <a:t>Step 3: </a:t>
            </a:r>
            <a:r>
              <a:rPr lang="en-US" sz="1799" dirty="0">
                <a:solidFill>
                  <a:prstClr val="black"/>
                </a:solidFill>
                <a:latin typeface="Calibri" panose="020F0502020204030204"/>
              </a:rPr>
              <a:t>Now your system is ready go to browser and open </a:t>
            </a:r>
            <a:r>
              <a:rPr lang="en-US" sz="1799" dirty="0">
                <a:solidFill>
                  <a:prstClr val="black"/>
                </a:solidFill>
                <a:latin typeface="Calibri" panose="020F0502020204030204"/>
                <a:hlinkClick r:id="rId3"/>
              </a:rPr>
              <a:t>https://localhost:8443</a:t>
            </a:r>
            <a:r>
              <a:rPr lang="en-US" sz="1799" dirty="0">
                <a:solidFill>
                  <a:prstClr val="black"/>
                </a:solidFill>
                <a:latin typeface="Calibri" panose="020F0502020204030204"/>
              </a:rPr>
              <a:t> (port may changes)</a:t>
            </a:r>
          </a:p>
          <a:p>
            <a:pPr defTabSz="914126"/>
            <a:r>
              <a:rPr lang="en-US" sz="1798" dirty="0">
                <a:solidFill>
                  <a:prstClr val="black"/>
                </a:solidFill>
                <a:latin typeface="Calibri"/>
              </a:rPr>
              <a:t>The default credentials are Administrator / manage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3BE16C7D-937A-42B3-8171-4FBFE2D3175F}"/>
              </a:ext>
            </a:extLst>
          </p:cNvPr>
          <p:cNvPicPr>
            <a:picLocks noChangeAspect="1"/>
          </p:cNvPicPr>
          <p:nvPr/>
        </p:nvPicPr>
        <p:blipFill>
          <a:blip r:embed="rId4"/>
          <a:stretch>
            <a:fillRect/>
          </a:stretch>
        </p:blipFill>
        <p:spPr>
          <a:xfrm>
            <a:off x="463926" y="1644589"/>
            <a:ext cx="4817899" cy="4313032"/>
          </a:xfrm>
          <a:prstGeom prst="rect">
            <a:avLst/>
          </a:prstGeom>
        </p:spPr>
      </p:pic>
      <p:pic>
        <p:nvPicPr>
          <p:cNvPr id="7" name="Picture 6">
            <a:extLst>
              <a:ext uri="{FF2B5EF4-FFF2-40B4-BE49-F238E27FC236}">
                <a16:creationId xmlns:a16="http://schemas.microsoft.com/office/drawing/2014/main" id="{6D610338-DEB5-48AD-BE92-65BB7EB119FE}"/>
              </a:ext>
            </a:extLst>
          </p:cNvPr>
          <p:cNvPicPr>
            <a:picLocks noChangeAspect="1"/>
          </p:cNvPicPr>
          <p:nvPr/>
        </p:nvPicPr>
        <p:blipFill>
          <a:blip r:embed="rId5"/>
          <a:stretch>
            <a:fillRect/>
          </a:stretch>
        </p:blipFill>
        <p:spPr>
          <a:xfrm>
            <a:off x="7060441" y="1611275"/>
            <a:ext cx="4706652" cy="4351683"/>
          </a:xfrm>
          <a:prstGeom prst="rect">
            <a:avLst/>
          </a:prstGeom>
        </p:spPr>
      </p:pic>
      <p:sp>
        <p:nvSpPr>
          <p:cNvPr id="9" name="Arrow: Right 8">
            <a:extLst>
              <a:ext uri="{FF2B5EF4-FFF2-40B4-BE49-F238E27FC236}">
                <a16:creationId xmlns:a16="http://schemas.microsoft.com/office/drawing/2014/main" id="{976697F7-C7DB-410A-BBB9-8A1D0772D6F8}"/>
              </a:ext>
            </a:extLst>
          </p:cNvPr>
          <p:cNvSpPr/>
          <p:nvPr/>
        </p:nvSpPr>
        <p:spPr>
          <a:xfrm>
            <a:off x="5461887" y="3429000"/>
            <a:ext cx="1265051" cy="590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white"/>
              </a:solidFill>
              <a:latin typeface="Calibri" panose="020F0502020204030204"/>
            </a:endParaRPr>
          </a:p>
        </p:txBody>
      </p:sp>
    </p:spTree>
    <p:extLst>
      <p:ext uri="{BB962C8B-B14F-4D97-AF65-F5344CB8AC3E}">
        <p14:creationId xmlns:p14="http://schemas.microsoft.com/office/powerpoint/2010/main" val="112689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599" dirty="0">
                <a:solidFill>
                  <a:prstClr val="black"/>
                </a:solidFill>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369236"/>
          </a:xfrm>
          <a:prstGeom prst="rect">
            <a:avLst/>
          </a:prstGeom>
          <a:noFill/>
        </p:spPr>
        <p:txBody>
          <a:bodyPr wrap="square" rtlCol="0">
            <a:spAutoFit/>
          </a:bodyPr>
          <a:lstStyle/>
          <a:p>
            <a:pPr defTabSz="914126"/>
            <a:r>
              <a:rPr lang="en-US" sz="1799" b="1" dirty="0">
                <a:solidFill>
                  <a:prstClr val="black"/>
                </a:solidFill>
                <a:latin typeface="Calibri" panose="020F0502020204030204"/>
              </a:rPr>
              <a:t>Step 4: </a:t>
            </a:r>
            <a:r>
              <a:rPr lang="en-US" sz="1799" dirty="0">
                <a:solidFill>
                  <a:prstClr val="black"/>
                </a:solidFill>
                <a:latin typeface="Calibri" panose="020F0502020204030204"/>
              </a:rPr>
              <a:t>Now we create a connection with our Cloud Account</a:t>
            </a:r>
            <a:endParaRPr lang="en-IN" sz="1799" dirty="0">
              <a:solidFill>
                <a:prstClr val="black"/>
              </a:solidFill>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07B25966-8F9B-44AB-9DAD-E03074719EAC}"/>
              </a:ext>
            </a:extLst>
          </p:cNvPr>
          <p:cNvPicPr>
            <a:picLocks noChangeAspect="1"/>
          </p:cNvPicPr>
          <p:nvPr/>
        </p:nvPicPr>
        <p:blipFill>
          <a:blip r:embed="rId3"/>
          <a:stretch>
            <a:fillRect/>
          </a:stretch>
        </p:blipFill>
        <p:spPr>
          <a:xfrm>
            <a:off x="561296" y="1310381"/>
            <a:ext cx="10859135" cy="4767839"/>
          </a:xfrm>
          <a:prstGeom prst="rect">
            <a:avLst/>
          </a:prstGeom>
        </p:spPr>
      </p:pic>
    </p:spTree>
    <p:extLst>
      <p:ext uri="{BB962C8B-B14F-4D97-AF65-F5344CB8AC3E}">
        <p14:creationId xmlns:p14="http://schemas.microsoft.com/office/powerpoint/2010/main" val="1741326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599" dirty="0">
                <a:solidFill>
                  <a:prstClr val="black"/>
                </a:solidFill>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369236"/>
          </a:xfrm>
          <a:prstGeom prst="rect">
            <a:avLst/>
          </a:prstGeom>
          <a:noFill/>
        </p:spPr>
        <p:txBody>
          <a:bodyPr wrap="square" rtlCol="0">
            <a:spAutoFit/>
          </a:bodyPr>
          <a:lstStyle/>
          <a:p>
            <a:pPr defTabSz="914126"/>
            <a:r>
              <a:rPr lang="en-US" sz="1799" b="1" dirty="0">
                <a:solidFill>
                  <a:prstClr val="black"/>
                </a:solidFill>
                <a:latin typeface="Calibri" panose="020F0502020204030204"/>
              </a:rPr>
              <a:t>Step 5: </a:t>
            </a:r>
            <a:r>
              <a:rPr lang="en-US" sz="1799" dirty="0">
                <a:solidFill>
                  <a:prstClr val="black"/>
                </a:solidFill>
                <a:latin typeface="Calibri" panose="020F0502020204030204"/>
              </a:rPr>
              <a:t>Check the connection on Hana Cloud Account </a:t>
            </a:r>
            <a:endParaRPr lang="en-IN" sz="1799" dirty="0">
              <a:solidFill>
                <a:prstClr val="black"/>
              </a:solidFill>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b="1" dirty="0">
                <a:solidFill>
                  <a:prstClr val="black"/>
                </a:solidFill>
                <a:latin typeface="Calibri" panose="020F0502020204030204"/>
              </a:rPr>
              <a:t>www.anubhavtrainings.com</a:t>
            </a:r>
          </a:p>
        </p:txBody>
      </p:sp>
      <p:pic>
        <p:nvPicPr>
          <p:cNvPr id="6" name="Picture 2">
            <a:extLst>
              <a:ext uri="{FF2B5EF4-FFF2-40B4-BE49-F238E27FC236}">
                <a16:creationId xmlns:a16="http://schemas.microsoft.com/office/drawing/2014/main" id="{93B02027-CE35-4B2C-8239-371D5ABCB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16" y="1218787"/>
            <a:ext cx="10249694" cy="4980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528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599" dirty="0">
                <a:solidFill>
                  <a:prstClr val="black"/>
                </a:solidFill>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369236"/>
          </a:xfrm>
          <a:prstGeom prst="rect">
            <a:avLst/>
          </a:prstGeom>
          <a:noFill/>
        </p:spPr>
        <p:txBody>
          <a:bodyPr wrap="square" rtlCol="0">
            <a:spAutoFit/>
          </a:bodyPr>
          <a:lstStyle/>
          <a:p>
            <a:pPr defTabSz="914126"/>
            <a:r>
              <a:rPr lang="en-US" sz="1799" b="1" dirty="0">
                <a:solidFill>
                  <a:prstClr val="black"/>
                </a:solidFill>
                <a:latin typeface="Calibri" panose="020F0502020204030204"/>
              </a:rPr>
              <a:t>Step 6: </a:t>
            </a:r>
            <a:r>
              <a:rPr lang="en-US" sz="1799" dirty="0">
                <a:solidFill>
                  <a:prstClr val="black"/>
                </a:solidFill>
                <a:latin typeface="Calibri" panose="020F0502020204030204"/>
              </a:rPr>
              <a:t>Connect on-premise system to cloud using SCC</a:t>
            </a:r>
            <a:endParaRPr lang="en-IN" sz="1799" dirty="0">
              <a:solidFill>
                <a:prstClr val="black"/>
              </a:solidFill>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D189A366-DA98-408E-97D4-F0D36518FBD0}"/>
              </a:ext>
            </a:extLst>
          </p:cNvPr>
          <p:cNvPicPr>
            <a:picLocks noChangeAspect="1"/>
          </p:cNvPicPr>
          <p:nvPr/>
        </p:nvPicPr>
        <p:blipFill>
          <a:blip r:embed="rId3"/>
          <a:stretch>
            <a:fillRect/>
          </a:stretch>
        </p:blipFill>
        <p:spPr>
          <a:xfrm>
            <a:off x="386355" y="1533781"/>
            <a:ext cx="2554662" cy="2265509"/>
          </a:xfrm>
          <a:prstGeom prst="rect">
            <a:avLst/>
          </a:prstGeom>
        </p:spPr>
      </p:pic>
      <p:pic>
        <p:nvPicPr>
          <p:cNvPr id="7" name="Picture 6">
            <a:extLst>
              <a:ext uri="{FF2B5EF4-FFF2-40B4-BE49-F238E27FC236}">
                <a16:creationId xmlns:a16="http://schemas.microsoft.com/office/drawing/2014/main" id="{3A762452-0A45-4718-99A6-002D09E24C38}"/>
              </a:ext>
            </a:extLst>
          </p:cNvPr>
          <p:cNvPicPr>
            <a:picLocks noChangeAspect="1"/>
          </p:cNvPicPr>
          <p:nvPr/>
        </p:nvPicPr>
        <p:blipFill>
          <a:blip r:embed="rId4"/>
          <a:stretch>
            <a:fillRect/>
          </a:stretch>
        </p:blipFill>
        <p:spPr>
          <a:xfrm>
            <a:off x="3713166" y="1533779"/>
            <a:ext cx="2317723" cy="2265509"/>
          </a:xfrm>
          <a:prstGeom prst="rect">
            <a:avLst/>
          </a:prstGeom>
        </p:spPr>
      </p:pic>
      <p:pic>
        <p:nvPicPr>
          <p:cNvPr id="9" name="Picture 8">
            <a:extLst>
              <a:ext uri="{FF2B5EF4-FFF2-40B4-BE49-F238E27FC236}">
                <a16:creationId xmlns:a16="http://schemas.microsoft.com/office/drawing/2014/main" id="{26C5A7C8-E72B-47AA-B0B9-6F5845FA28CB}"/>
              </a:ext>
            </a:extLst>
          </p:cNvPr>
          <p:cNvPicPr>
            <a:picLocks noChangeAspect="1"/>
          </p:cNvPicPr>
          <p:nvPr/>
        </p:nvPicPr>
        <p:blipFill>
          <a:blip r:embed="rId5"/>
          <a:stretch>
            <a:fillRect/>
          </a:stretch>
        </p:blipFill>
        <p:spPr>
          <a:xfrm>
            <a:off x="6752944" y="1504891"/>
            <a:ext cx="2317723" cy="2323284"/>
          </a:xfrm>
          <a:prstGeom prst="rect">
            <a:avLst/>
          </a:prstGeom>
        </p:spPr>
      </p:pic>
      <p:pic>
        <p:nvPicPr>
          <p:cNvPr id="10" name="Picture 9">
            <a:extLst>
              <a:ext uri="{FF2B5EF4-FFF2-40B4-BE49-F238E27FC236}">
                <a16:creationId xmlns:a16="http://schemas.microsoft.com/office/drawing/2014/main" id="{E52B1CB9-64BA-40E8-8190-5DED84E0A313}"/>
              </a:ext>
            </a:extLst>
          </p:cNvPr>
          <p:cNvPicPr>
            <a:picLocks noChangeAspect="1"/>
          </p:cNvPicPr>
          <p:nvPr/>
        </p:nvPicPr>
        <p:blipFill>
          <a:blip r:embed="rId6"/>
          <a:stretch>
            <a:fillRect/>
          </a:stretch>
        </p:blipFill>
        <p:spPr>
          <a:xfrm>
            <a:off x="9792723" y="1533779"/>
            <a:ext cx="2131223" cy="2323284"/>
          </a:xfrm>
          <a:prstGeom prst="rect">
            <a:avLst/>
          </a:prstGeom>
        </p:spPr>
      </p:pic>
      <p:pic>
        <p:nvPicPr>
          <p:cNvPr id="11" name="Picture 10">
            <a:extLst>
              <a:ext uri="{FF2B5EF4-FFF2-40B4-BE49-F238E27FC236}">
                <a16:creationId xmlns:a16="http://schemas.microsoft.com/office/drawing/2014/main" id="{DC3E081F-DDC3-4E90-83E5-D3B619EF1FED}"/>
              </a:ext>
            </a:extLst>
          </p:cNvPr>
          <p:cNvPicPr>
            <a:picLocks noChangeAspect="1"/>
          </p:cNvPicPr>
          <p:nvPr/>
        </p:nvPicPr>
        <p:blipFill>
          <a:blip r:embed="rId7"/>
          <a:stretch>
            <a:fillRect/>
          </a:stretch>
        </p:blipFill>
        <p:spPr>
          <a:xfrm>
            <a:off x="9792724" y="4248513"/>
            <a:ext cx="2131223" cy="1923467"/>
          </a:xfrm>
          <a:prstGeom prst="rect">
            <a:avLst/>
          </a:prstGeom>
        </p:spPr>
      </p:pic>
      <p:pic>
        <p:nvPicPr>
          <p:cNvPr id="12" name="Picture 11">
            <a:extLst>
              <a:ext uri="{FF2B5EF4-FFF2-40B4-BE49-F238E27FC236}">
                <a16:creationId xmlns:a16="http://schemas.microsoft.com/office/drawing/2014/main" id="{639BF260-6B2E-47E1-B830-4C5C86B7B81C}"/>
              </a:ext>
            </a:extLst>
          </p:cNvPr>
          <p:cNvPicPr>
            <a:picLocks noChangeAspect="1"/>
          </p:cNvPicPr>
          <p:nvPr/>
        </p:nvPicPr>
        <p:blipFill>
          <a:blip r:embed="rId8"/>
          <a:stretch>
            <a:fillRect/>
          </a:stretch>
        </p:blipFill>
        <p:spPr>
          <a:xfrm>
            <a:off x="6687457" y="4248513"/>
            <a:ext cx="2448696" cy="1923467"/>
          </a:xfrm>
          <a:prstGeom prst="rect">
            <a:avLst/>
          </a:prstGeom>
        </p:spPr>
      </p:pic>
      <p:pic>
        <p:nvPicPr>
          <p:cNvPr id="13" name="Picture 12">
            <a:extLst>
              <a:ext uri="{FF2B5EF4-FFF2-40B4-BE49-F238E27FC236}">
                <a16:creationId xmlns:a16="http://schemas.microsoft.com/office/drawing/2014/main" id="{9530B6E3-9A2E-4C7F-9D6D-FFAD9F2A1C6D}"/>
              </a:ext>
            </a:extLst>
          </p:cNvPr>
          <p:cNvPicPr>
            <a:picLocks noChangeAspect="1"/>
          </p:cNvPicPr>
          <p:nvPr/>
        </p:nvPicPr>
        <p:blipFill>
          <a:blip r:embed="rId9"/>
          <a:stretch>
            <a:fillRect/>
          </a:stretch>
        </p:blipFill>
        <p:spPr>
          <a:xfrm>
            <a:off x="3713166" y="4229664"/>
            <a:ext cx="2317723" cy="1923468"/>
          </a:xfrm>
          <a:prstGeom prst="rect">
            <a:avLst/>
          </a:prstGeom>
        </p:spPr>
      </p:pic>
      <p:sp>
        <p:nvSpPr>
          <p:cNvPr id="14" name="Arrow: Chevron 13">
            <a:extLst>
              <a:ext uri="{FF2B5EF4-FFF2-40B4-BE49-F238E27FC236}">
                <a16:creationId xmlns:a16="http://schemas.microsoft.com/office/drawing/2014/main" id="{4D5C7E4A-4608-4982-A39A-205A3BACC883}"/>
              </a:ext>
            </a:extLst>
          </p:cNvPr>
          <p:cNvSpPr/>
          <p:nvPr/>
        </p:nvSpPr>
        <p:spPr>
          <a:xfrm>
            <a:off x="3056595" y="2170872"/>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black"/>
              </a:solidFill>
              <a:latin typeface="Calibri" panose="020F0502020204030204"/>
            </a:endParaRPr>
          </a:p>
        </p:txBody>
      </p:sp>
      <p:sp>
        <p:nvSpPr>
          <p:cNvPr id="15" name="Arrow: Chevron 14">
            <a:extLst>
              <a:ext uri="{FF2B5EF4-FFF2-40B4-BE49-F238E27FC236}">
                <a16:creationId xmlns:a16="http://schemas.microsoft.com/office/drawing/2014/main" id="{9E33AD4F-A297-4B9D-986B-9CA9A0FB9E23}"/>
              </a:ext>
            </a:extLst>
          </p:cNvPr>
          <p:cNvSpPr/>
          <p:nvPr/>
        </p:nvSpPr>
        <p:spPr>
          <a:xfrm rot="10800000">
            <a:off x="9208273" y="4586375"/>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black"/>
              </a:solidFill>
              <a:latin typeface="Calibri" panose="020F0502020204030204"/>
            </a:endParaRPr>
          </a:p>
        </p:txBody>
      </p:sp>
      <p:sp>
        <p:nvSpPr>
          <p:cNvPr id="16" name="Arrow: Chevron 15">
            <a:extLst>
              <a:ext uri="{FF2B5EF4-FFF2-40B4-BE49-F238E27FC236}">
                <a16:creationId xmlns:a16="http://schemas.microsoft.com/office/drawing/2014/main" id="{51C9AD7D-38EE-40C3-A8DF-B1796E680B5D}"/>
              </a:ext>
            </a:extLst>
          </p:cNvPr>
          <p:cNvSpPr/>
          <p:nvPr/>
        </p:nvSpPr>
        <p:spPr>
          <a:xfrm rot="5400000">
            <a:off x="10598178" y="3563389"/>
            <a:ext cx="272599"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black"/>
              </a:solidFill>
              <a:latin typeface="Calibri" panose="020F0502020204030204"/>
            </a:endParaRPr>
          </a:p>
        </p:txBody>
      </p:sp>
      <p:sp>
        <p:nvSpPr>
          <p:cNvPr id="17" name="Arrow: Chevron 16">
            <a:extLst>
              <a:ext uri="{FF2B5EF4-FFF2-40B4-BE49-F238E27FC236}">
                <a16:creationId xmlns:a16="http://schemas.microsoft.com/office/drawing/2014/main" id="{12DA2C56-BB4B-469C-BDB0-904D4F215A4B}"/>
              </a:ext>
            </a:extLst>
          </p:cNvPr>
          <p:cNvSpPr/>
          <p:nvPr/>
        </p:nvSpPr>
        <p:spPr>
          <a:xfrm>
            <a:off x="9193996" y="2170871"/>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black"/>
              </a:solidFill>
              <a:latin typeface="Calibri" panose="020F0502020204030204"/>
            </a:endParaRPr>
          </a:p>
        </p:txBody>
      </p:sp>
      <p:sp>
        <p:nvSpPr>
          <p:cNvPr id="18" name="Arrow: Chevron 17">
            <a:extLst>
              <a:ext uri="{FF2B5EF4-FFF2-40B4-BE49-F238E27FC236}">
                <a16:creationId xmlns:a16="http://schemas.microsoft.com/office/drawing/2014/main" id="{DC2CC9E2-A78B-4F3F-91AC-6ED4649FA7C2}"/>
              </a:ext>
            </a:extLst>
          </p:cNvPr>
          <p:cNvSpPr/>
          <p:nvPr/>
        </p:nvSpPr>
        <p:spPr>
          <a:xfrm>
            <a:off x="6117283" y="2206020"/>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black"/>
              </a:solidFill>
              <a:latin typeface="Calibri" panose="020F0502020204030204"/>
            </a:endParaRPr>
          </a:p>
        </p:txBody>
      </p:sp>
      <p:sp>
        <p:nvSpPr>
          <p:cNvPr id="19" name="Arrow: Chevron 18">
            <a:extLst>
              <a:ext uri="{FF2B5EF4-FFF2-40B4-BE49-F238E27FC236}">
                <a16:creationId xmlns:a16="http://schemas.microsoft.com/office/drawing/2014/main" id="{9A8D9E4E-A52F-4E16-8876-A77A3C04DB9C}"/>
              </a:ext>
            </a:extLst>
          </p:cNvPr>
          <p:cNvSpPr/>
          <p:nvPr/>
        </p:nvSpPr>
        <p:spPr>
          <a:xfrm rot="10800000">
            <a:off x="3064241" y="4587397"/>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black"/>
              </a:solidFill>
              <a:latin typeface="Calibri" panose="020F0502020204030204"/>
            </a:endParaRPr>
          </a:p>
        </p:txBody>
      </p:sp>
      <p:sp>
        <p:nvSpPr>
          <p:cNvPr id="21" name="Arrow: Chevron 20">
            <a:extLst>
              <a:ext uri="{FF2B5EF4-FFF2-40B4-BE49-F238E27FC236}">
                <a16:creationId xmlns:a16="http://schemas.microsoft.com/office/drawing/2014/main" id="{142BB9AE-B451-481B-B93B-4B65FE07B952}"/>
              </a:ext>
            </a:extLst>
          </p:cNvPr>
          <p:cNvSpPr/>
          <p:nvPr/>
        </p:nvSpPr>
        <p:spPr>
          <a:xfrm rot="10800000">
            <a:off x="6103006" y="4586375"/>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black"/>
              </a:solidFill>
              <a:latin typeface="Calibri" panose="020F0502020204030204"/>
            </a:endParaRPr>
          </a:p>
        </p:txBody>
      </p:sp>
      <p:pic>
        <p:nvPicPr>
          <p:cNvPr id="23" name="Picture 22">
            <a:extLst>
              <a:ext uri="{FF2B5EF4-FFF2-40B4-BE49-F238E27FC236}">
                <a16:creationId xmlns:a16="http://schemas.microsoft.com/office/drawing/2014/main" id="{1CC1BA66-3620-4824-80C1-7987E28FC165}"/>
              </a:ext>
            </a:extLst>
          </p:cNvPr>
          <p:cNvPicPr>
            <a:picLocks noChangeAspect="1"/>
          </p:cNvPicPr>
          <p:nvPr/>
        </p:nvPicPr>
        <p:blipFill>
          <a:blip r:embed="rId10"/>
          <a:stretch>
            <a:fillRect/>
          </a:stretch>
        </p:blipFill>
        <p:spPr>
          <a:xfrm>
            <a:off x="386356" y="4189088"/>
            <a:ext cx="2677885" cy="1923467"/>
          </a:xfrm>
          <a:prstGeom prst="rect">
            <a:avLst/>
          </a:prstGeom>
        </p:spPr>
      </p:pic>
    </p:spTree>
    <p:extLst>
      <p:ext uri="{BB962C8B-B14F-4D97-AF65-F5344CB8AC3E}">
        <p14:creationId xmlns:p14="http://schemas.microsoft.com/office/powerpoint/2010/main" val="124051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599" dirty="0">
                <a:solidFill>
                  <a:prstClr val="black"/>
                </a:solidFill>
                <a:latin typeface="Cooper Black" panose="0208090404030B020404" pitchFamily="18" charset="0"/>
              </a:rPr>
              <a:t>Cloud connector completed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369236"/>
          </a:xfrm>
          <a:prstGeom prst="rect">
            <a:avLst/>
          </a:prstGeom>
          <a:noFill/>
        </p:spPr>
        <p:txBody>
          <a:bodyPr wrap="square" rtlCol="0">
            <a:spAutoFit/>
          </a:bodyPr>
          <a:lstStyle/>
          <a:p>
            <a:pPr defTabSz="914126"/>
            <a:r>
              <a:rPr lang="en-US" sz="1799" dirty="0">
                <a:solidFill>
                  <a:prstClr val="black"/>
                </a:solidFill>
                <a:latin typeface="Calibri" panose="020F0502020204030204" pitchFamily="34" charset="0"/>
                <a:cs typeface="Calibri" panose="020F0502020204030204" pitchFamily="34" charset="0"/>
              </a:rPr>
              <a:t>We have Done with Connect , now we are now successfully connected to cloud using SCC.</a:t>
            </a:r>
            <a:endParaRPr lang="en-IN" sz="1799" dirty="0">
              <a:solidFill>
                <a:prstClr val="black"/>
              </a:solidFill>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57AFFD8A-2549-4A70-9456-CFD677FE6DD4}"/>
              </a:ext>
            </a:extLst>
          </p:cNvPr>
          <p:cNvPicPr>
            <a:picLocks noChangeAspect="1"/>
          </p:cNvPicPr>
          <p:nvPr/>
        </p:nvPicPr>
        <p:blipFill>
          <a:blip r:embed="rId3"/>
          <a:stretch>
            <a:fillRect/>
          </a:stretch>
        </p:blipFill>
        <p:spPr>
          <a:xfrm>
            <a:off x="631789" y="1149016"/>
            <a:ext cx="10925247" cy="5237875"/>
          </a:xfrm>
          <a:prstGeom prst="rect">
            <a:avLst/>
          </a:prstGeom>
        </p:spPr>
      </p:pic>
    </p:spTree>
    <p:extLst>
      <p:ext uri="{BB962C8B-B14F-4D97-AF65-F5344CB8AC3E}">
        <p14:creationId xmlns:p14="http://schemas.microsoft.com/office/powerpoint/2010/main" val="260105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7BEA02-C375-5102-5E83-2A68101A5AE0}"/>
              </a:ext>
            </a:extLst>
          </p:cNvPr>
          <p:cNvSpPr txBox="1"/>
          <p:nvPr/>
        </p:nvSpPr>
        <p:spPr>
          <a:xfrm>
            <a:off x="261764" y="260648"/>
            <a:ext cx="8208912" cy="646331"/>
          </a:xfrm>
          <a:prstGeom prst="rect">
            <a:avLst/>
          </a:prstGeom>
          <a:noFill/>
        </p:spPr>
        <p:txBody>
          <a:bodyPr wrap="square" rtlCol="0">
            <a:spAutoFit/>
          </a:bodyPr>
          <a:lstStyle/>
          <a:p>
            <a:r>
              <a:rPr lang="en-US" sz="3600" b="1" dirty="0"/>
              <a:t>Server Access</a:t>
            </a:r>
          </a:p>
        </p:txBody>
      </p:sp>
      <p:sp>
        <p:nvSpPr>
          <p:cNvPr id="3" name="TextBox 2">
            <a:extLst>
              <a:ext uri="{FF2B5EF4-FFF2-40B4-BE49-F238E27FC236}">
                <a16:creationId xmlns:a16="http://schemas.microsoft.com/office/drawing/2014/main" id="{D8E547CB-D8D5-9729-CEE5-C8F511866F1D}"/>
              </a:ext>
            </a:extLst>
          </p:cNvPr>
          <p:cNvSpPr txBox="1"/>
          <p:nvPr/>
        </p:nvSpPr>
        <p:spPr>
          <a:xfrm>
            <a:off x="261764" y="980728"/>
            <a:ext cx="11737304" cy="4708981"/>
          </a:xfrm>
          <a:prstGeom prst="rect">
            <a:avLst/>
          </a:prstGeom>
          <a:noFill/>
        </p:spPr>
        <p:txBody>
          <a:bodyPr wrap="square" rtlCol="0">
            <a:spAutoFit/>
          </a:bodyPr>
          <a:lstStyle/>
          <a:p>
            <a:r>
              <a:rPr lang="en-US" sz="2000" dirty="0"/>
              <a:t>Anubhav training offers server access @ 2500 INR per user per month /40 USD</a:t>
            </a:r>
          </a:p>
          <a:p>
            <a:endParaRPr lang="en-US" sz="2000" dirty="0"/>
          </a:p>
          <a:p>
            <a:pPr marL="342900" indent="-342900">
              <a:buFont typeface="Arial" panose="020B0604020202020204" pitchFamily="34" charset="0"/>
              <a:buChar char="•"/>
            </a:pPr>
            <a:r>
              <a:rPr lang="en-US" sz="2000" dirty="0"/>
              <a:t>Directly available on cloud, S/4HANA cum BW system</a:t>
            </a:r>
          </a:p>
          <a:p>
            <a:pPr marL="342900" indent="-342900">
              <a:buFont typeface="Arial" panose="020B0604020202020204" pitchFamily="34" charset="0"/>
              <a:buChar char="•"/>
            </a:pPr>
            <a:r>
              <a:rPr lang="en-US" sz="2000" dirty="0"/>
              <a:t>It is latest S/4HANA 2021 with direct connection, NO VPN, NO RDP is required</a:t>
            </a:r>
          </a:p>
          <a:p>
            <a:pPr marL="342900" indent="-342900">
              <a:buFont typeface="Arial" panose="020B0604020202020204" pitchFamily="34" charset="0"/>
              <a:buChar char="•"/>
            </a:pPr>
            <a:r>
              <a:rPr lang="en-US" sz="2000" dirty="0"/>
              <a:t>Fully activated S/4HANA system with proper license</a:t>
            </a:r>
          </a:p>
          <a:p>
            <a:pPr marL="342900" indent="-342900">
              <a:buFont typeface="Arial" panose="020B0604020202020204" pitchFamily="34" charset="0"/>
              <a:buChar char="•"/>
            </a:pPr>
            <a:r>
              <a:rPr lang="en-US" sz="2000" dirty="0"/>
              <a:t>Used to practice All Anubhav’s courses</a:t>
            </a:r>
          </a:p>
          <a:p>
            <a:pPr marL="342900" indent="-342900">
              <a:buFont typeface="Arial" panose="020B0604020202020204" pitchFamily="34" charset="0"/>
              <a:buChar char="•"/>
            </a:pPr>
            <a:r>
              <a:rPr lang="en-US" sz="2000" dirty="0"/>
              <a:t>Available 24X7, The process for BW/4HANA, BW, ECC, S/4HANA, BPC remains same</a:t>
            </a:r>
          </a:p>
          <a:p>
            <a:pPr marL="342900" indent="-342900">
              <a:buFont typeface="Arial" panose="020B0604020202020204" pitchFamily="34" charset="0"/>
              <a:buChar char="•"/>
            </a:pPr>
            <a:r>
              <a:rPr lang="en-US" sz="2000" dirty="0"/>
              <a:t>SLA 2 H-  9.30 AM – 6.30 PM IST – All 7 Days</a:t>
            </a:r>
          </a:p>
          <a:p>
            <a:pPr marL="342900" indent="-342900">
              <a:buFont typeface="Arial" panose="020B0604020202020204" pitchFamily="34" charset="0"/>
              <a:buChar char="•"/>
            </a:pPr>
            <a:r>
              <a:rPr lang="en-US" sz="2000" dirty="0"/>
              <a:t>It has connectivity configuration done for datasphere and cloud connector</a:t>
            </a:r>
          </a:p>
          <a:p>
            <a:pPr marL="342900" indent="-342900">
              <a:buFont typeface="Arial" panose="020B0604020202020204" pitchFamily="34" charset="0"/>
              <a:buChar char="•"/>
            </a:pPr>
            <a:r>
              <a:rPr lang="en-US" sz="2000" dirty="0"/>
              <a:t>We will provide documentation, videos to connect to our server</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r>
              <a:rPr lang="en-US" sz="2000" dirty="0"/>
              <a:t>Hi Team, I want to take S/4HANA server, please let me know cost in INR/USD currency and account details to transfer funds. Thanks. &lt;Your name&gt; --- server@anubhavtrainings.com</a:t>
            </a:r>
          </a:p>
        </p:txBody>
      </p:sp>
    </p:spTree>
    <p:extLst>
      <p:ext uri="{BB962C8B-B14F-4D97-AF65-F5344CB8AC3E}">
        <p14:creationId xmlns:p14="http://schemas.microsoft.com/office/powerpoint/2010/main" val="1915624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F6588F-4048-29DF-12A8-754806C522FE}"/>
              </a:ext>
            </a:extLst>
          </p:cNvPr>
          <p:cNvPicPr>
            <a:picLocks noChangeAspect="1"/>
          </p:cNvPicPr>
          <p:nvPr/>
        </p:nvPicPr>
        <p:blipFill>
          <a:blip r:embed="rId2"/>
          <a:stretch>
            <a:fillRect/>
          </a:stretch>
        </p:blipFill>
        <p:spPr>
          <a:xfrm>
            <a:off x="3502124" y="0"/>
            <a:ext cx="5456809" cy="6858000"/>
          </a:xfrm>
          <a:prstGeom prst="rect">
            <a:avLst/>
          </a:prstGeom>
        </p:spPr>
      </p:pic>
    </p:spTree>
    <p:extLst>
      <p:ext uri="{BB962C8B-B14F-4D97-AF65-F5344CB8AC3E}">
        <p14:creationId xmlns:p14="http://schemas.microsoft.com/office/powerpoint/2010/main" val="2736907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What is SAP HANA Cloud?</a:t>
            </a:r>
          </a:p>
        </p:txBody>
      </p:sp>
      <p:sp>
        <p:nvSpPr>
          <p:cNvPr id="4" name="TextBox 3">
            <a:extLst>
              <a:ext uri="{FF2B5EF4-FFF2-40B4-BE49-F238E27FC236}">
                <a16:creationId xmlns:a16="http://schemas.microsoft.com/office/drawing/2014/main" id="{DFE85AF8-FCDD-3439-3843-91248D1F8852}"/>
              </a:ext>
            </a:extLst>
          </p:cNvPr>
          <p:cNvSpPr txBox="1"/>
          <p:nvPr/>
        </p:nvSpPr>
        <p:spPr>
          <a:xfrm>
            <a:off x="477789" y="799544"/>
            <a:ext cx="11161643" cy="1477328"/>
          </a:xfrm>
          <a:prstGeom prst="rect">
            <a:avLst/>
          </a:prstGeom>
          <a:noFill/>
        </p:spPr>
        <p:txBody>
          <a:bodyPr wrap="square" rtlCol="0">
            <a:spAutoFit/>
          </a:bodyPr>
          <a:lstStyle/>
          <a:p>
            <a:pPr algn="just" defTabSz="914400"/>
            <a:r>
              <a:rPr lang="en-US" sz="1800" dirty="0">
                <a:solidFill>
                  <a:prstClr val="black"/>
                </a:solidFill>
                <a:latin typeface="Calibri" panose="020F0502020204030204"/>
              </a:rPr>
              <a:t>SAP HANA Cloud is a fully managed, in-memory, cloud database as a service (DBaaS). It is the cloud-based data foundation for SAP Business Technology Platform. With SAP HANA Cloud you can create, run, and extend new and existing applications.</a:t>
            </a:r>
          </a:p>
          <a:p>
            <a:pPr algn="just" defTabSz="914400"/>
            <a:r>
              <a:rPr lang="en-US" sz="1800" dirty="0">
                <a:solidFill>
                  <a:prstClr val="black"/>
                </a:solidFill>
                <a:latin typeface="Calibri" panose="020F0502020204030204"/>
              </a:rPr>
              <a:t>SAP HANA Cloud includes a number of software components. The core component is SAP HANA Database, but other components can be added at any time, such as a data lake.</a:t>
            </a:r>
          </a:p>
        </p:txBody>
      </p:sp>
      <p:sp>
        <p:nvSpPr>
          <p:cNvPr id="5" name="TextBox 4">
            <a:extLst>
              <a:ext uri="{FF2B5EF4-FFF2-40B4-BE49-F238E27FC236}">
                <a16:creationId xmlns:a16="http://schemas.microsoft.com/office/drawing/2014/main" id="{DB77F658-8A0C-1840-F879-7D4AF69897FB}"/>
              </a:ext>
            </a:extLst>
          </p:cNvPr>
          <p:cNvSpPr txBox="1"/>
          <p:nvPr/>
        </p:nvSpPr>
        <p:spPr>
          <a:xfrm>
            <a:off x="477788" y="2276872"/>
            <a:ext cx="5834237" cy="3693319"/>
          </a:xfrm>
          <a:prstGeom prst="rect">
            <a:avLst/>
          </a:prstGeom>
          <a:noFill/>
        </p:spPr>
        <p:txBody>
          <a:bodyPr wrap="square">
            <a:spAutoFit/>
          </a:bodyPr>
          <a:lstStyle/>
          <a:p>
            <a:pPr algn="just" defTabSz="914400"/>
            <a:r>
              <a:rPr lang="en-US" sz="1800" b="1" dirty="0">
                <a:solidFill>
                  <a:prstClr val="black"/>
                </a:solidFill>
                <a:latin typeface="Calibri" panose="020F0502020204030204"/>
              </a:rPr>
              <a:t>Key Components of SAP HANA Cloud</a:t>
            </a:r>
          </a:p>
          <a:p>
            <a:pPr algn="just" defTabSz="914400"/>
            <a:r>
              <a:rPr lang="en-US" sz="1800" dirty="0">
                <a:solidFill>
                  <a:prstClr val="black"/>
                </a:solidFill>
                <a:latin typeface="Calibri" panose="020F0502020204030204"/>
              </a:rPr>
              <a:t>There are four key components of SAP HANA Cloud:</a:t>
            </a:r>
          </a:p>
          <a:p>
            <a:pPr marL="285750" indent="-285750" algn="just" defTabSz="914400">
              <a:buFont typeface="Arial" panose="020B0604020202020204" pitchFamily="34" charset="0"/>
              <a:buChar char="•"/>
            </a:pPr>
            <a:r>
              <a:rPr lang="en-US" sz="1800" b="1" dirty="0">
                <a:solidFill>
                  <a:prstClr val="black"/>
                </a:solidFill>
                <a:latin typeface="Calibri" panose="020F0502020204030204"/>
              </a:rPr>
              <a:t>SAP HANA Cloud, SAP HANA Database</a:t>
            </a:r>
          </a:p>
          <a:p>
            <a:pPr marL="457200" lvl="1" algn="just" defTabSz="914400"/>
            <a:r>
              <a:rPr lang="en-US" sz="1800" dirty="0">
                <a:solidFill>
                  <a:prstClr val="black"/>
                </a:solidFill>
                <a:latin typeface="Calibri" panose="020F0502020204030204"/>
              </a:rPr>
              <a:t>In-memory database with built-in advanced analytics (spatial, graph, text, etc.)</a:t>
            </a:r>
          </a:p>
          <a:p>
            <a:pPr marL="285750" indent="-285750" algn="just" defTabSz="914400">
              <a:buFont typeface="Arial" panose="020B0604020202020204" pitchFamily="34" charset="0"/>
              <a:buChar char="•"/>
            </a:pPr>
            <a:r>
              <a:rPr lang="en-US" sz="1800" b="1" dirty="0">
                <a:solidFill>
                  <a:prstClr val="black"/>
                </a:solidFill>
                <a:latin typeface="Calibri" panose="020F0502020204030204"/>
              </a:rPr>
              <a:t>SAP HANA Cloud, data lake</a:t>
            </a:r>
          </a:p>
          <a:p>
            <a:pPr marL="457200" lvl="1" algn="just" defTabSz="914400"/>
            <a:r>
              <a:rPr lang="en-US" sz="1800" dirty="0">
                <a:solidFill>
                  <a:prstClr val="black"/>
                </a:solidFill>
                <a:latin typeface="Calibri" panose="020F0502020204030204"/>
              </a:rPr>
              <a:t>Store and query large data sets and most file types</a:t>
            </a:r>
          </a:p>
          <a:p>
            <a:pPr marL="285750" indent="-285750" algn="just" defTabSz="914400">
              <a:buFont typeface="Arial" panose="020B0604020202020204" pitchFamily="34" charset="0"/>
              <a:buChar char="•"/>
            </a:pPr>
            <a:r>
              <a:rPr lang="en-US" sz="1800" b="1" dirty="0">
                <a:solidFill>
                  <a:prstClr val="black"/>
                </a:solidFill>
                <a:latin typeface="Calibri" panose="020F0502020204030204"/>
              </a:rPr>
              <a:t>SAP HANA Cloud, adaptive server enterprise</a:t>
            </a:r>
          </a:p>
          <a:p>
            <a:pPr marL="457200" lvl="1" algn="just" defTabSz="914400"/>
            <a:r>
              <a:rPr lang="en-US" sz="1800" dirty="0">
                <a:solidFill>
                  <a:prstClr val="black"/>
                </a:solidFill>
                <a:latin typeface="Calibri" panose="020F0502020204030204"/>
              </a:rPr>
              <a:t>Support for extreme –performance transactional applications</a:t>
            </a:r>
          </a:p>
          <a:p>
            <a:pPr marL="285750" indent="-285750" algn="just" defTabSz="914400">
              <a:buFont typeface="Arial" panose="020B0604020202020204" pitchFamily="34" charset="0"/>
              <a:buChar char="•"/>
            </a:pPr>
            <a:r>
              <a:rPr lang="en-US" sz="1800" b="1" dirty="0">
                <a:solidFill>
                  <a:prstClr val="black"/>
                </a:solidFill>
                <a:latin typeface="Calibri" panose="020F0502020204030204"/>
              </a:rPr>
              <a:t>SAP HANA Cloud, adaptive server enterprise replication</a:t>
            </a:r>
          </a:p>
          <a:p>
            <a:pPr marL="457200" lvl="1" algn="just" defTabSz="914400"/>
            <a:r>
              <a:rPr lang="en-US" sz="1800" dirty="0">
                <a:solidFill>
                  <a:prstClr val="black"/>
                </a:solidFill>
                <a:latin typeface="Calibri" panose="020F0502020204030204"/>
              </a:rPr>
              <a:t>Bi-directional real time data replication across databases</a:t>
            </a:r>
          </a:p>
        </p:txBody>
      </p:sp>
      <p:pic>
        <p:nvPicPr>
          <p:cNvPr id="6" name="Picture 6">
            <a:extLst>
              <a:ext uri="{FF2B5EF4-FFF2-40B4-BE49-F238E27FC236}">
                <a16:creationId xmlns:a16="http://schemas.microsoft.com/office/drawing/2014/main" id="{46193E33-8354-5445-32E8-2C168ECABE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736" r="15934"/>
          <a:stretch/>
        </p:blipFill>
        <p:spPr bwMode="auto">
          <a:xfrm>
            <a:off x="6426900" y="2276872"/>
            <a:ext cx="5212531" cy="430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787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53128-0949-E1C2-8DC4-1A3DDDC4E2BE}"/>
              </a:ext>
            </a:extLst>
          </p:cNvPr>
          <p:cNvSpPr>
            <a:spLocks noGrp="1"/>
          </p:cNvSpPr>
          <p:nvPr>
            <p:ph type="title"/>
          </p:nvPr>
        </p:nvSpPr>
        <p:spPr/>
        <p:txBody>
          <a:bodyPr/>
          <a:lstStyle/>
          <a:p>
            <a:r>
              <a:rPr lang="en-US" dirty="0"/>
              <a:t>Database / Datawarehouse / Data lake</a:t>
            </a:r>
          </a:p>
        </p:txBody>
      </p:sp>
      <p:grpSp>
        <p:nvGrpSpPr>
          <p:cNvPr id="344" name="Group 343">
            <a:extLst>
              <a:ext uri="{FF2B5EF4-FFF2-40B4-BE49-F238E27FC236}">
                <a16:creationId xmlns:a16="http://schemas.microsoft.com/office/drawing/2014/main" id="{2DF64E56-AE84-D0E6-8F6E-FA3BC7C1A5B0}"/>
              </a:ext>
            </a:extLst>
          </p:cNvPr>
          <p:cNvGrpSpPr/>
          <p:nvPr/>
        </p:nvGrpSpPr>
        <p:grpSpPr>
          <a:xfrm>
            <a:off x="2985023" y="5729404"/>
            <a:ext cx="1293840" cy="642600"/>
            <a:chOff x="2985023" y="5729404"/>
            <a:chExt cx="1293840" cy="642600"/>
          </a:xfrm>
        </p:grpSpPr>
        <mc:AlternateContent xmlns:mc="http://schemas.openxmlformats.org/markup-compatibility/2006" xmlns:p14="http://schemas.microsoft.com/office/powerpoint/2010/main">
          <mc:Choice Requires="p14">
            <p:contentPart p14:bwMode="auto" r:id="rId2">
              <p14:nvContentPartPr>
                <p14:cNvPr id="338" name="Ink 337">
                  <a:extLst>
                    <a:ext uri="{FF2B5EF4-FFF2-40B4-BE49-F238E27FC236}">
                      <a16:creationId xmlns:a16="http://schemas.microsoft.com/office/drawing/2014/main" id="{ED5B0D3D-AD2B-8242-98F9-212544D23D40}"/>
                    </a:ext>
                  </a:extLst>
                </p14:cNvPr>
                <p14:cNvContentPartPr/>
                <p14:nvPr/>
              </p14:nvContentPartPr>
              <p14:xfrm>
                <a:off x="3021383" y="5729404"/>
                <a:ext cx="1257480" cy="642600"/>
              </p14:xfrm>
            </p:contentPart>
          </mc:Choice>
          <mc:Fallback xmlns="">
            <p:pic>
              <p:nvPicPr>
                <p:cNvPr id="338" name="Ink 337">
                  <a:extLst>
                    <a:ext uri="{FF2B5EF4-FFF2-40B4-BE49-F238E27FC236}">
                      <a16:creationId xmlns:a16="http://schemas.microsoft.com/office/drawing/2014/main" id="{ED5B0D3D-AD2B-8242-98F9-212544D23D40}"/>
                    </a:ext>
                  </a:extLst>
                </p:cNvPr>
                <p:cNvPicPr/>
                <p:nvPr/>
              </p:nvPicPr>
              <p:blipFill>
                <a:blip r:embed="rId3"/>
                <a:stretch>
                  <a:fillRect/>
                </a:stretch>
              </p:blipFill>
              <p:spPr>
                <a:xfrm>
                  <a:off x="3012383" y="5720404"/>
                  <a:ext cx="1275120" cy="660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39" name="Ink 338">
                  <a:extLst>
                    <a:ext uri="{FF2B5EF4-FFF2-40B4-BE49-F238E27FC236}">
                      <a16:creationId xmlns:a16="http://schemas.microsoft.com/office/drawing/2014/main" id="{D5F15690-91AA-C345-CA03-17501116499B}"/>
                    </a:ext>
                  </a:extLst>
                </p14:cNvPr>
                <p14:cNvContentPartPr/>
                <p14:nvPr/>
              </p14:nvContentPartPr>
              <p14:xfrm>
                <a:off x="3303983" y="5840284"/>
                <a:ext cx="127440" cy="453240"/>
              </p14:xfrm>
            </p:contentPart>
          </mc:Choice>
          <mc:Fallback xmlns="">
            <p:pic>
              <p:nvPicPr>
                <p:cNvPr id="339" name="Ink 338">
                  <a:extLst>
                    <a:ext uri="{FF2B5EF4-FFF2-40B4-BE49-F238E27FC236}">
                      <a16:creationId xmlns:a16="http://schemas.microsoft.com/office/drawing/2014/main" id="{D5F15690-91AA-C345-CA03-17501116499B}"/>
                    </a:ext>
                  </a:extLst>
                </p:cNvPr>
                <p:cNvPicPr/>
                <p:nvPr/>
              </p:nvPicPr>
              <p:blipFill>
                <a:blip r:embed="rId5"/>
                <a:stretch>
                  <a:fillRect/>
                </a:stretch>
              </p:blipFill>
              <p:spPr>
                <a:xfrm>
                  <a:off x="3295343" y="5831644"/>
                  <a:ext cx="14508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0" name="Ink 339">
                  <a:extLst>
                    <a:ext uri="{FF2B5EF4-FFF2-40B4-BE49-F238E27FC236}">
                      <a16:creationId xmlns:a16="http://schemas.microsoft.com/office/drawing/2014/main" id="{ECC7CCAF-510A-B230-9C1A-10A8925527BF}"/>
                    </a:ext>
                  </a:extLst>
                </p14:cNvPr>
                <p14:cNvContentPartPr/>
                <p14:nvPr/>
              </p14:nvContentPartPr>
              <p14:xfrm>
                <a:off x="3510263" y="5796004"/>
                <a:ext cx="30240" cy="509040"/>
              </p14:xfrm>
            </p:contentPart>
          </mc:Choice>
          <mc:Fallback xmlns="">
            <p:pic>
              <p:nvPicPr>
                <p:cNvPr id="340" name="Ink 339">
                  <a:extLst>
                    <a:ext uri="{FF2B5EF4-FFF2-40B4-BE49-F238E27FC236}">
                      <a16:creationId xmlns:a16="http://schemas.microsoft.com/office/drawing/2014/main" id="{ECC7CCAF-510A-B230-9C1A-10A8925527BF}"/>
                    </a:ext>
                  </a:extLst>
                </p:cNvPr>
                <p:cNvPicPr/>
                <p:nvPr/>
              </p:nvPicPr>
              <p:blipFill>
                <a:blip r:embed="rId7"/>
                <a:stretch>
                  <a:fillRect/>
                </a:stretch>
              </p:blipFill>
              <p:spPr>
                <a:xfrm>
                  <a:off x="3501263" y="5787364"/>
                  <a:ext cx="47880" cy="526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1" name="Ink 340">
                  <a:extLst>
                    <a:ext uri="{FF2B5EF4-FFF2-40B4-BE49-F238E27FC236}">
                      <a16:creationId xmlns:a16="http://schemas.microsoft.com/office/drawing/2014/main" id="{053F7969-42AD-0F08-3E47-04F4C753A04D}"/>
                    </a:ext>
                  </a:extLst>
                </p14:cNvPr>
                <p14:cNvContentPartPr/>
                <p14:nvPr/>
              </p14:nvContentPartPr>
              <p14:xfrm>
                <a:off x="3810863" y="5779084"/>
                <a:ext cx="160920" cy="519120"/>
              </p14:xfrm>
            </p:contentPart>
          </mc:Choice>
          <mc:Fallback xmlns="">
            <p:pic>
              <p:nvPicPr>
                <p:cNvPr id="341" name="Ink 340">
                  <a:extLst>
                    <a:ext uri="{FF2B5EF4-FFF2-40B4-BE49-F238E27FC236}">
                      <a16:creationId xmlns:a16="http://schemas.microsoft.com/office/drawing/2014/main" id="{053F7969-42AD-0F08-3E47-04F4C753A04D}"/>
                    </a:ext>
                  </a:extLst>
                </p:cNvPr>
                <p:cNvPicPr/>
                <p:nvPr/>
              </p:nvPicPr>
              <p:blipFill>
                <a:blip r:embed="rId9"/>
                <a:stretch>
                  <a:fillRect/>
                </a:stretch>
              </p:blipFill>
              <p:spPr>
                <a:xfrm>
                  <a:off x="3802223" y="5770444"/>
                  <a:ext cx="17856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2" name="Ink 341">
                  <a:extLst>
                    <a:ext uri="{FF2B5EF4-FFF2-40B4-BE49-F238E27FC236}">
                      <a16:creationId xmlns:a16="http://schemas.microsoft.com/office/drawing/2014/main" id="{A3B8D622-3EAC-8D78-8DCE-AE504A01BE29}"/>
                    </a:ext>
                  </a:extLst>
                </p14:cNvPr>
                <p14:cNvContentPartPr/>
                <p14:nvPr/>
              </p14:nvContentPartPr>
              <p14:xfrm>
                <a:off x="2985023" y="5917684"/>
                <a:ext cx="1257840" cy="50760"/>
              </p14:xfrm>
            </p:contentPart>
          </mc:Choice>
          <mc:Fallback xmlns="">
            <p:pic>
              <p:nvPicPr>
                <p:cNvPr id="342" name="Ink 341">
                  <a:extLst>
                    <a:ext uri="{FF2B5EF4-FFF2-40B4-BE49-F238E27FC236}">
                      <a16:creationId xmlns:a16="http://schemas.microsoft.com/office/drawing/2014/main" id="{A3B8D622-3EAC-8D78-8DCE-AE504A01BE29}"/>
                    </a:ext>
                  </a:extLst>
                </p:cNvPr>
                <p:cNvPicPr/>
                <p:nvPr/>
              </p:nvPicPr>
              <p:blipFill>
                <a:blip r:embed="rId11"/>
                <a:stretch>
                  <a:fillRect/>
                </a:stretch>
              </p:blipFill>
              <p:spPr>
                <a:xfrm>
                  <a:off x="2976023" y="5909044"/>
                  <a:ext cx="12754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3" name="Ink 342">
                  <a:extLst>
                    <a:ext uri="{FF2B5EF4-FFF2-40B4-BE49-F238E27FC236}">
                      <a16:creationId xmlns:a16="http://schemas.microsoft.com/office/drawing/2014/main" id="{39F434B2-9E41-7256-2EB6-2CD86F210D19}"/>
                    </a:ext>
                  </a:extLst>
                </p14:cNvPr>
                <p14:cNvContentPartPr/>
                <p14:nvPr/>
              </p14:nvContentPartPr>
              <p14:xfrm>
                <a:off x="3167543" y="6086164"/>
                <a:ext cx="670320" cy="142920"/>
              </p14:xfrm>
            </p:contentPart>
          </mc:Choice>
          <mc:Fallback xmlns="">
            <p:pic>
              <p:nvPicPr>
                <p:cNvPr id="343" name="Ink 342">
                  <a:extLst>
                    <a:ext uri="{FF2B5EF4-FFF2-40B4-BE49-F238E27FC236}">
                      <a16:creationId xmlns:a16="http://schemas.microsoft.com/office/drawing/2014/main" id="{39F434B2-9E41-7256-2EB6-2CD86F210D19}"/>
                    </a:ext>
                  </a:extLst>
                </p:cNvPr>
                <p:cNvPicPr/>
                <p:nvPr/>
              </p:nvPicPr>
              <p:blipFill>
                <a:blip r:embed="rId13"/>
                <a:stretch>
                  <a:fillRect/>
                </a:stretch>
              </p:blipFill>
              <p:spPr>
                <a:xfrm>
                  <a:off x="3158543" y="6077164"/>
                  <a:ext cx="687960" cy="160560"/>
                </a:xfrm>
                <a:prstGeom prst="rect">
                  <a:avLst/>
                </a:prstGeom>
              </p:spPr>
            </p:pic>
          </mc:Fallback>
        </mc:AlternateContent>
      </p:grpSp>
      <p:grpSp>
        <p:nvGrpSpPr>
          <p:cNvPr id="356" name="Group 355">
            <a:extLst>
              <a:ext uri="{FF2B5EF4-FFF2-40B4-BE49-F238E27FC236}">
                <a16:creationId xmlns:a16="http://schemas.microsoft.com/office/drawing/2014/main" id="{BA48C16C-67CE-5A6C-EE24-5DB8750034C5}"/>
              </a:ext>
            </a:extLst>
          </p:cNvPr>
          <p:cNvGrpSpPr/>
          <p:nvPr/>
        </p:nvGrpSpPr>
        <p:grpSpPr>
          <a:xfrm>
            <a:off x="4988423" y="5831284"/>
            <a:ext cx="327600" cy="483120"/>
            <a:chOff x="4988423" y="5831284"/>
            <a:chExt cx="327600" cy="483120"/>
          </a:xfrm>
        </p:grpSpPr>
        <mc:AlternateContent xmlns:mc="http://schemas.openxmlformats.org/markup-compatibility/2006" xmlns:p14="http://schemas.microsoft.com/office/powerpoint/2010/main">
          <mc:Choice Requires="p14">
            <p:contentPart p14:bwMode="auto" r:id="rId14">
              <p14:nvContentPartPr>
                <p14:cNvPr id="345" name="Ink 344">
                  <a:extLst>
                    <a:ext uri="{FF2B5EF4-FFF2-40B4-BE49-F238E27FC236}">
                      <a16:creationId xmlns:a16="http://schemas.microsoft.com/office/drawing/2014/main" id="{8D5E1ECB-DD01-4765-791D-EEF9A303A25E}"/>
                    </a:ext>
                  </a:extLst>
                </p14:cNvPr>
                <p14:cNvContentPartPr/>
                <p14:nvPr/>
              </p14:nvContentPartPr>
              <p14:xfrm>
                <a:off x="5085983" y="5831284"/>
                <a:ext cx="230040" cy="471240"/>
              </p14:xfrm>
            </p:contentPart>
          </mc:Choice>
          <mc:Fallback xmlns="">
            <p:pic>
              <p:nvPicPr>
                <p:cNvPr id="345" name="Ink 344">
                  <a:extLst>
                    <a:ext uri="{FF2B5EF4-FFF2-40B4-BE49-F238E27FC236}">
                      <a16:creationId xmlns:a16="http://schemas.microsoft.com/office/drawing/2014/main" id="{8D5E1ECB-DD01-4765-791D-EEF9A303A25E}"/>
                    </a:ext>
                  </a:extLst>
                </p:cNvPr>
                <p:cNvPicPr/>
                <p:nvPr/>
              </p:nvPicPr>
              <p:blipFill>
                <a:blip r:embed="rId15"/>
                <a:stretch>
                  <a:fillRect/>
                </a:stretch>
              </p:blipFill>
              <p:spPr>
                <a:xfrm>
                  <a:off x="5077343" y="5822284"/>
                  <a:ext cx="24768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6" name="Ink 345">
                  <a:extLst>
                    <a:ext uri="{FF2B5EF4-FFF2-40B4-BE49-F238E27FC236}">
                      <a16:creationId xmlns:a16="http://schemas.microsoft.com/office/drawing/2014/main" id="{23B2A1F0-8825-B21F-00E7-B839C740E1C2}"/>
                    </a:ext>
                  </a:extLst>
                </p14:cNvPr>
                <p14:cNvContentPartPr/>
                <p14:nvPr/>
              </p14:nvContentPartPr>
              <p14:xfrm>
                <a:off x="4988423" y="6129364"/>
                <a:ext cx="192960" cy="185040"/>
              </p14:xfrm>
            </p:contentPart>
          </mc:Choice>
          <mc:Fallback xmlns="">
            <p:pic>
              <p:nvPicPr>
                <p:cNvPr id="346" name="Ink 345">
                  <a:extLst>
                    <a:ext uri="{FF2B5EF4-FFF2-40B4-BE49-F238E27FC236}">
                      <a16:creationId xmlns:a16="http://schemas.microsoft.com/office/drawing/2014/main" id="{23B2A1F0-8825-B21F-00E7-B839C740E1C2}"/>
                    </a:ext>
                  </a:extLst>
                </p:cNvPr>
                <p:cNvPicPr/>
                <p:nvPr/>
              </p:nvPicPr>
              <p:blipFill>
                <a:blip r:embed="rId17"/>
                <a:stretch>
                  <a:fillRect/>
                </a:stretch>
              </p:blipFill>
              <p:spPr>
                <a:xfrm>
                  <a:off x="4979783" y="6120364"/>
                  <a:ext cx="210600" cy="202680"/>
                </a:xfrm>
                <a:prstGeom prst="rect">
                  <a:avLst/>
                </a:prstGeom>
              </p:spPr>
            </p:pic>
          </mc:Fallback>
        </mc:AlternateContent>
      </p:grpSp>
      <p:grpSp>
        <p:nvGrpSpPr>
          <p:cNvPr id="355" name="Group 354">
            <a:extLst>
              <a:ext uri="{FF2B5EF4-FFF2-40B4-BE49-F238E27FC236}">
                <a16:creationId xmlns:a16="http://schemas.microsoft.com/office/drawing/2014/main" id="{019AFA0F-1099-2E86-2213-111860E251FA}"/>
              </a:ext>
            </a:extLst>
          </p:cNvPr>
          <p:cNvGrpSpPr/>
          <p:nvPr/>
        </p:nvGrpSpPr>
        <p:grpSpPr>
          <a:xfrm>
            <a:off x="5808503" y="5858644"/>
            <a:ext cx="826920" cy="473400"/>
            <a:chOff x="5808503" y="5858644"/>
            <a:chExt cx="826920" cy="473400"/>
          </a:xfrm>
        </p:grpSpPr>
        <mc:AlternateContent xmlns:mc="http://schemas.openxmlformats.org/markup-compatibility/2006" xmlns:p14="http://schemas.microsoft.com/office/powerpoint/2010/main">
          <mc:Choice Requires="p14">
            <p:contentPart p14:bwMode="auto" r:id="rId18">
              <p14:nvContentPartPr>
                <p14:cNvPr id="347" name="Ink 346">
                  <a:extLst>
                    <a:ext uri="{FF2B5EF4-FFF2-40B4-BE49-F238E27FC236}">
                      <a16:creationId xmlns:a16="http://schemas.microsoft.com/office/drawing/2014/main" id="{C6A8DF76-725B-7351-CFAD-CA718AAB84A7}"/>
                    </a:ext>
                  </a:extLst>
                </p14:cNvPr>
                <p14:cNvContentPartPr/>
                <p14:nvPr/>
              </p14:nvContentPartPr>
              <p14:xfrm>
                <a:off x="5808503" y="5858644"/>
                <a:ext cx="826920" cy="473400"/>
              </p14:xfrm>
            </p:contentPart>
          </mc:Choice>
          <mc:Fallback xmlns="">
            <p:pic>
              <p:nvPicPr>
                <p:cNvPr id="347" name="Ink 346">
                  <a:extLst>
                    <a:ext uri="{FF2B5EF4-FFF2-40B4-BE49-F238E27FC236}">
                      <a16:creationId xmlns:a16="http://schemas.microsoft.com/office/drawing/2014/main" id="{C6A8DF76-725B-7351-CFAD-CA718AAB84A7}"/>
                    </a:ext>
                  </a:extLst>
                </p:cNvPr>
                <p:cNvPicPr/>
                <p:nvPr/>
              </p:nvPicPr>
              <p:blipFill>
                <a:blip r:embed="rId19"/>
                <a:stretch>
                  <a:fillRect/>
                </a:stretch>
              </p:blipFill>
              <p:spPr>
                <a:xfrm>
                  <a:off x="5799863" y="5849644"/>
                  <a:ext cx="84456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8" name="Ink 347">
                  <a:extLst>
                    <a:ext uri="{FF2B5EF4-FFF2-40B4-BE49-F238E27FC236}">
                      <a16:creationId xmlns:a16="http://schemas.microsoft.com/office/drawing/2014/main" id="{18DAACE8-F432-5ED3-7FC1-F659D5FAFB72}"/>
                    </a:ext>
                  </a:extLst>
                </p14:cNvPr>
                <p14:cNvContentPartPr/>
                <p14:nvPr/>
              </p14:nvContentPartPr>
              <p14:xfrm>
                <a:off x="6105863" y="6076444"/>
                <a:ext cx="19080" cy="127440"/>
              </p14:xfrm>
            </p:contentPart>
          </mc:Choice>
          <mc:Fallback xmlns="">
            <p:pic>
              <p:nvPicPr>
                <p:cNvPr id="348" name="Ink 347">
                  <a:extLst>
                    <a:ext uri="{FF2B5EF4-FFF2-40B4-BE49-F238E27FC236}">
                      <a16:creationId xmlns:a16="http://schemas.microsoft.com/office/drawing/2014/main" id="{18DAACE8-F432-5ED3-7FC1-F659D5FAFB72}"/>
                    </a:ext>
                  </a:extLst>
                </p:cNvPr>
                <p:cNvPicPr/>
                <p:nvPr/>
              </p:nvPicPr>
              <p:blipFill>
                <a:blip r:embed="rId21"/>
                <a:stretch>
                  <a:fillRect/>
                </a:stretch>
              </p:blipFill>
              <p:spPr>
                <a:xfrm>
                  <a:off x="6097223" y="6067444"/>
                  <a:ext cx="36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9" name="Ink 348">
                  <a:extLst>
                    <a:ext uri="{FF2B5EF4-FFF2-40B4-BE49-F238E27FC236}">
                      <a16:creationId xmlns:a16="http://schemas.microsoft.com/office/drawing/2014/main" id="{F05083DE-72A8-F812-33C6-8103E089596D}"/>
                    </a:ext>
                  </a:extLst>
                </p14:cNvPr>
                <p14:cNvContentPartPr/>
                <p14:nvPr/>
              </p14:nvContentPartPr>
              <p14:xfrm>
                <a:off x="6099743" y="6054124"/>
                <a:ext cx="250200" cy="162000"/>
              </p14:xfrm>
            </p:contentPart>
          </mc:Choice>
          <mc:Fallback xmlns="">
            <p:pic>
              <p:nvPicPr>
                <p:cNvPr id="349" name="Ink 348">
                  <a:extLst>
                    <a:ext uri="{FF2B5EF4-FFF2-40B4-BE49-F238E27FC236}">
                      <a16:creationId xmlns:a16="http://schemas.microsoft.com/office/drawing/2014/main" id="{F05083DE-72A8-F812-33C6-8103E089596D}"/>
                    </a:ext>
                  </a:extLst>
                </p:cNvPr>
                <p:cNvPicPr/>
                <p:nvPr/>
              </p:nvPicPr>
              <p:blipFill>
                <a:blip r:embed="rId23"/>
                <a:stretch>
                  <a:fillRect/>
                </a:stretch>
              </p:blipFill>
              <p:spPr>
                <a:xfrm>
                  <a:off x="6091103" y="6045124"/>
                  <a:ext cx="267840" cy="179640"/>
                </a:xfrm>
                <a:prstGeom prst="rect">
                  <a:avLst/>
                </a:prstGeom>
              </p:spPr>
            </p:pic>
          </mc:Fallback>
        </mc:AlternateContent>
      </p:grpSp>
      <p:grpSp>
        <p:nvGrpSpPr>
          <p:cNvPr id="354" name="Group 353">
            <a:extLst>
              <a:ext uri="{FF2B5EF4-FFF2-40B4-BE49-F238E27FC236}">
                <a16:creationId xmlns:a16="http://schemas.microsoft.com/office/drawing/2014/main" id="{C980514E-2FCF-89B9-E448-74FAAB22EF54}"/>
              </a:ext>
            </a:extLst>
          </p:cNvPr>
          <p:cNvGrpSpPr/>
          <p:nvPr/>
        </p:nvGrpSpPr>
        <p:grpSpPr>
          <a:xfrm>
            <a:off x="7137983" y="5695204"/>
            <a:ext cx="1085040" cy="571680"/>
            <a:chOff x="7137983" y="5695204"/>
            <a:chExt cx="1085040" cy="571680"/>
          </a:xfrm>
        </p:grpSpPr>
        <mc:AlternateContent xmlns:mc="http://schemas.openxmlformats.org/markup-compatibility/2006" xmlns:p14="http://schemas.microsoft.com/office/powerpoint/2010/main">
          <mc:Choice Requires="p14">
            <p:contentPart p14:bwMode="auto" r:id="rId24">
              <p14:nvContentPartPr>
                <p14:cNvPr id="350" name="Ink 349">
                  <a:extLst>
                    <a:ext uri="{FF2B5EF4-FFF2-40B4-BE49-F238E27FC236}">
                      <a16:creationId xmlns:a16="http://schemas.microsoft.com/office/drawing/2014/main" id="{F0E0B38C-4622-2C8E-34DB-0C887AC55FD6}"/>
                    </a:ext>
                  </a:extLst>
                </p14:cNvPr>
                <p14:cNvContentPartPr/>
                <p14:nvPr/>
              </p14:nvContentPartPr>
              <p14:xfrm>
                <a:off x="7269743" y="5705284"/>
                <a:ext cx="36000" cy="550440"/>
              </p14:xfrm>
            </p:contentPart>
          </mc:Choice>
          <mc:Fallback xmlns="">
            <p:pic>
              <p:nvPicPr>
                <p:cNvPr id="350" name="Ink 349">
                  <a:extLst>
                    <a:ext uri="{FF2B5EF4-FFF2-40B4-BE49-F238E27FC236}">
                      <a16:creationId xmlns:a16="http://schemas.microsoft.com/office/drawing/2014/main" id="{F0E0B38C-4622-2C8E-34DB-0C887AC55FD6}"/>
                    </a:ext>
                  </a:extLst>
                </p:cNvPr>
                <p:cNvPicPr/>
                <p:nvPr/>
              </p:nvPicPr>
              <p:blipFill>
                <a:blip r:embed="rId25"/>
                <a:stretch>
                  <a:fillRect/>
                </a:stretch>
              </p:blipFill>
              <p:spPr>
                <a:xfrm>
                  <a:off x="7261103" y="5696284"/>
                  <a:ext cx="5364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51" name="Ink 350">
                  <a:extLst>
                    <a:ext uri="{FF2B5EF4-FFF2-40B4-BE49-F238E27FC236}">
                      <a16:creationId xmlns:a16="http://schemas.microsoft.com/office/drawing/2014/main" id="{7FF23B04-441A-1E3D-4784-CB17FBD6843A}"/>
                    </a:ext>
                  </a:extLst>
                </p14:cNvPr>
                <p14:cNvContentPartPr/>
                <p14:nvPr/>
              </p14:nvContentPartPr>
              <p14:xfrm>
                <a:off x="7137983" y="5695204"/>
                <a:ext cx="1085040" cy="571680"/>
              </p14:xfrm>
            </p:contentPart>
          </mc:Choice>
          <mc:Fallback xmlns="">
            <p:pic>
              <p:nvPicPr>
                <p:cNvPr id="351" name="Ink 350">
                  <a:extLst>
                    <a:ext uri="{FF2B5EF4-FFF2-40B4-BE49-F238E27FC236}">
                      <a16:creationId xmlns:a16="http://schemas.microsoft.com/office/drawing/2014/main" id="{7FF23B04-441A-1E3D-4784-CB17FBD6843A}"/>
                    </a:ext>
                  </a:extLst>
                </p:cNvPr>
                <p:cNvPicPr/>
                <p:nvPr/>
              </p:nvPicPr>
              <p:blipFill>
                <a:blip r:embed="rId27"/>
                <a:stretch>
                  <a:fillRect/>
                </a:stretch>
              </p:blipFill>
              <p:spPr>
                <a:xfrm>
                  <a:off x="7128983" y="5686204"/>
                  <a:ext cx="110268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2" name="Ink 351">
                  <a:extLst>
                    <a:ext uri="{FF2B5EF4-FFF2-40B4-BE49-F238E27FC236}">
                      <a16:creationId xmlns:a16="http://schemas.microsoft.com/office/drawing/2014/main" id="{FBC0775B-344B-E3F8-EE0A-EE02B4BA92FD}"/>
                    </a:ext>
                  </a:extLst>
                </p14:cNvPr>
                <p14:cNvContentPartPr/>
                <p14:nvPr/>
              </p14:nvContentPartPr>
              <p14:xfrm>
                <a:off x="7226543" y="5894284"/>
                <a:ext cx="856080" cy="313560"/>
              </p14:xfrm>
            </p:contentPart>
          </mc:Choice>
          <mc:Fallback xmlns="">
            <p:pic>
              <p:nvPicPr>
                <p:cNvPr id="352" name="Ink 351">
                  <a:extLst>
                    <a:ext uri="{FF2B5EF4-FFF2-40B4-BE49-F238E27FC236}">
                      <a16:creationId xmlns:a16="http://schemas.microsoft.com/office/drawing/2014/main" id="{FBC0775B-344B-E3F8-EE0A-EE02B4BA92FD}"/>
                    </a:ext>
                  </a:extLst>
                </p:cNvPr>
                <p:cNvPicPr/>
                <p:nvPr/>
              </p:nvPicPr>
              <p:blipFill>
                <a:blip r:embed="rId29"/>
                <a:stretch>
                  <a:fillRect/>
                </a:stretch>
              </p:blipFill>
              <p:spPr>
                <a:xfrm>
                  <a:off x="7217903" y="5885644"/>
                  <a:ext cx="87372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53" name="Ink 352">
                  <a:extLst>
                    <a:ext uri="{FF2B5EF4-FFF2-40B4-BE49-F238E27FC236}">
                      <a16:creationId xmlns:a16="http://schemas.microsoft.com/office/drawing/2014/main" id="{6BAF98C5-9A0D-8C50-122A-ACEF3261D635}"/>
                    </a:ext>
                  </a:extLst>
                </p14:cNvPr>
                <p14:cNvContentPartPr/>
                <p14:nvPr/>
              </p14:nvContentPartPr>
              <p14:xfrm>
                <a:off x="7597343" y="5792044"/>
                <a:ext cx="122760" cy="88920"/>
              </p14:xfrm>
            </p:contentPart>
          </mc:Choice>
          <mc:Fallback xmlns="">
            <p:pic>
              <p:nvPicPr>
                <p:cNvPr id="353" name="Ink 352">
                  <a:extLst>
                    <a:ext uri="{FF2B5EF4-FFF2-40B4-BE49-F238E27FC236}">
                      <a16:creationId xmlns:a16="http://schemas.microsoft.com/office/drawing/2014/main" id="{6BAF98C5-9A0D-8C50-122A-ACEF3261D635}"/>
                    </a:ext>
                  </a:extLst>
                </p:cNvPr>
                <p:cNvPicPr/>
                <p:nvPr/>
              </p:nvPicPr>
              <p:blipFill>
                <a:blip r:embed="rId31"/>
                <a:stretch>
                  <a:fillRect/>
                </a:stretch>
              </p:blipFill>
              <p:spPr>
                <a:xfrm>
                  <a:off x="7588703" y="5783044"/>
                  <a:ext cx="140400" cy="10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358" name="Ink 357">
                <a:extLst>
                  <a:ext uri="{FF2B5EF4-FFF2-40B4-BE49-F238E27FC236}">
                    <a16:creationId xmlns:a16="http://schemas.microsoft.com/office/drawing/2014/main" id="{425832D1-32CE-8F62-C8C4-AF1A0DAB534D}"/>
                  </a:ext>
                </a:extLst>
              </p14:cNvPr>
              <p14:cNvContentPartPr/>
              <p14:nvPr/>
            </p14:nvContentPartPr>
            <p14:xfrm>
              <a:off x="8721263" y="5779084"/>
              <a:ext cx="9360" cy="12600"/>
            </p14:xfrm>
          </p:contentPart>
        </mc:Choice>
        <mc:Fallback xmlns="">
          <p:pic>
            <p:nvPicPr>
              <p:cNvPr id="358" name="Ink 357">
                <a:extLst>
                  <a:ext uri="{FF2B5EF4-FFF2-40B4-BE49-F238E27FC236}">
                    <a16:creationId xmlns:a16="http://schemas.microsoft.com/office/drawing/2014/main" id="{425832D1-32CE-8F62-C8C4-AF1A0DAB534D}"/>
                  </a:ext>
                </a:extLst>
              </p:cNvPr>
              <p:cNvPicPr/>
              <p:nvPr/>
            </p:nvPicPr>
            <p:blipFill>
              <a:blip r:embed="rId33"/>
              <a:stretch>
                <a:fillRect/>
              </a:stretch>
            </p:blipFill>
            <p:spPr>
              <a:xfrm>
                <a:off x="8712263" y="5770084"/>
                <a:ext cx="27000" cy="30240"/>
              </a:xfrm>
              <a:prstGeom prst="rect">
                <a:avLst/>
              </a:prstGeom>
            </p:spPr>
          </p:pic>
        </mc:Fallback>
      </mc:AlternateContent>
      <p:grpSp>
        <p:nvGrpSpPr>
          <p:cNvPr id="366" name="Group 365">
            <a:extLst>
              <a:ext uri="{FF2B5EF4-FFF2-40B4-BE49-F238E27FC236}">
                <a16:creationId xmlns:a16="http://schemas.microsoft.com/office/drawing/2014/main" id="{B6243A66-859D-E37F-5161-9E9A23815852}"/>
              </a:ext>
            </a:extLst>
          </p:cNvPr>
          <p:cNvGrpSpPr/>
          <p:nvPr/>
        </p:nvGrpSpPr>
        <p:grpSpPr>
          <a:xfrm>
            <a:off x="8697863" y="5918764"/>
            <a:ext cx="692280" cy="274680"/>
            <a:chOff x="8697863" y="5918764"/>
            <a:chExt cx="692280" cy="274680"/>
          </a:xfrm>
        </p:grpSpPr>
        <mc:AlternateContent xmlns:mc="http://schemas.openxmlformats.org/markup-compatibility/2006" xmlns:p14="http://schemas.microsoft.com/office/powerpoint/2010/main">
          <mc:Choice Requires="p14">
            <p:contentPart p14:bwMode="auto" r:id="rId34">
              <p14:nvContentPartPr>
                <p14:cNvPr id="357" name="Ink 356">
                  <a:extLst>
                    <a:ext uri="{FF2B5EF4-FFF2-40B4-BE49-F238E27FC236}">
                      <a16:creationId xmlns:a16="http://schemas.microsoft.com/office/drawing/2014/main" id="{C92ADBF0-9B8F-C37F-E4E4-6EB3E96349D5}"/>
                    </a:ext>
                  </a:extLst>
                </p14:cNvPr>
                <p14:cNvContentPartPr/>
                <p14:nvPr/>
              </p14:nvContentPartPr>
              <p14:xfrm>
                <a:off x="8697863" y="5928844"/>
                <a:ext cx="151200" cy="264600"/>
              </p14:xfrm>
            </p:contentPart>
          </mc:Choice>
          <mc:Fallback xmlns="">
            <p:pic>
              <p:nvPicPr>
                <p:cNvPr id="357" name="Ink 356">
                  <a:extLst>
                    <a:ext uri="{FF2B5EF4-FFF2-40B4-BE49-F238E27FC236}">
                      <a16:creationId xmlns:a16="http://schemas.microsoft.com/office/drawing/2014/main" id="{C92ADBF0-9B8F-C37F-E4E4-6EB3E96349D5}"/>
                    </a:ext>
                  </a:extLst>
                </p:cNvPr>
                <p:cNvPicPr/>
                <p:nvPr/>
              </p:nvPicPr>
              <p:blipFill>
                <a:blip r:embed="rId35"/>
                <a:stretch>
                  <a:fillRect/>
                </a:stretch>
              </p:blipFill>
              <p:spPr>
                <a:xfrm>
                  <a:off x="8689223" y="5919844"/>
                  <a:ext cx="1688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9" name="Ink 358">
                  <a:extLst>
                    <a:ext uri="{FF2B5EF4-FFF2-40B4-BE49-F238E27FC236}">
                      <a16:creationId xmlns:a16="http://schemas.microsoft.com/office/drawing/2014/main" id="{46DEC810-0822-717C-DB3A-BBCA097F512F}"/>
                    </a:ext>
                  </a:extLst>
                </p14:cNvPr>
                <p14:cNvContentPartPr/>
                <p14:nvPr/>
              </p14:nvContentPartPr>
              <p14:xfrm>
                <a:off x="8831423" y="5918764"/>
                <a:ext cx="156240" cy="147960"/>
              </p14:xfrm>
            </p:contentPart>
          </mc:Choice>
          <mc:Fallback xmlns="">
            <p:pic>
              <p:nvPicPr>
                <p:cNvPr id="359" name="Ink 358">
                  <a:extLst>
                    <a:ext uri="{FF2B5EF4-FFF2-40B4-BE49-F238E27FC236}">
                      <a16:creationId xmlns:a16="http://schemas.microsoft.com/office/drawing/2014/main" id="{46DEC810-0822-717C-DB3A-BBCA097F512F}"/>
                    </a:ext>
                  </a:extLst>
                </p:cNvPr>
                <p:cNvPicPr/>
                <p:nvPr/>
              </p:nvPicPr>
              <p:blipFill>
                <a:blip r:embed="rId37"/>
                <a:stretch>
                  <a:fillRect/>
                </a:stretch>
              </p:blipFill>
              <p:spPr>
                <a:xfrm>
                  <a:off x="8822783" y="5910124"/>
                  <a:ext cx="1738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0" name="Ink 359">
                  <a:extLst>
                    <a:ext uri="{FF2B5EF4-FFF2-40B4-BE49-F238E27FC236}">
                      <a16:creationId xmlns:a16="http://schemas.microsoft.com/office/drawing/2014/main" id="{37C34ABB-6C04-E809-C84D-DF60D2CE26A7}"/>
                    </a:ext>
                  </a:extLst>
                </p14:cNvPr>
                <p14:cNvContentPartPr/>
                <p14:nvPr/>
              </p14:nvContentPartPr>
              <p14:xfrm>
                <a:off x="9035183" y="5950444"/>
                <a:ext cx="148320" cy="117000"/>
              </p14:xfrm>
            </p:contentPart>
          </mc:Choice>
          <mc:Fallback xmlns="">
            <p:pic>
              <p:nvPicPr>
                <p:cNvPr id="360" name="Ink 359">
                  <a:extLst>
                    <a:ext uri="{FF2B5EF4-FFF2-40B4-BE49-F238E27FC236}">
                      <a16:creationId xmlns:a16="http://schemas.microsoft.com/office/drawing/2014/main" id="{37C34ABB-6C04-E809-C84D-DF60D2CE26A7}"/>
                    </a:ext>
                  </a:extLst>
                </p:cNvPr>
                <p:cNvPicPr/>
                <p:nvPr/>
              </p:nvPicPr>
              <p:blipFill>
                <a:blip r:embed="rId39"/>
                <a:stretch>
                  <a:fillRect/>
                </a:stretch>
              </p:blipFill>
              <p:spPr>
                <a:xfrm>
                  <a:off x="9026183" y="5941444"/>
                  <a:ext cx="1659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1" name="Ink 360">
                  <a:extLst>
                    <a:ext uri="{FF2B5EF4-FFF2-40B4-BE49-F238E27FC236}">
                      <a16:creationId xmlns:a16="http://schemas.microsoft.com/office/drawing/2014/main" id="{A94054EE-6DF2-6F05-68AD-0F49BB5EA0A1}"/>
                    </a:ext>
                  </a:extLst>
                </p14:cNvPr>
                <p14:cNvContentPartPr/>
                <p14:nvPr/>
              </p14:nvContentPartPr>
              <p14:xfrm>
                <a:off x="9202943" y="5922364"/>
                <a:ext cx="187200" cy="141120"/>
              </p14:xfrm>
            </p:contentPart>
          </mc:Choice>
          <mc:Fallback xmlns="">
            <p:pic>
              <p:nvPicPr>
                <p:cNvPr id="361" name="Ink 360">
                  <a:extLst>
                    <a:ext uri="{FF2B5EF4-FFF2-40B4-BE49-F238E27FC236}">
                      <a16:creationId xmlns:a16="http://schemas.microsoft.com/office/drawing/2014/main" id="{A94054EE-6DF2-6F05-68AD-0F49BB5EA0A1}"/>
                    </a:ext>
                  </a:extLst>
                </p:cNvPr>
                <p:cNvPicPr/>
                <p:nvPr/>
              </p:nvPicPr>
              <p:blipFill>
                <a:blip r:embed="rId41"/>
                <a:stretch>
                  <a:fillRect/>
                </a:stretch>
              </p:blipFill>
              <p:spPr>
                <a:xfrm>
                  <a:off x="9193943" y="5913364"/>
                  <a:ext cx="204840" cy="158760"/>
                </a:xfrm>
                <a:prstGeom prst="rect">
                  <a:avLst/>
                </a:prstGeom>
              </p:spPr>
            </p:pic>
          </mc:Fallback>
        </mc:AlternateContent>
      </p:grpSp>
      <p:grpSp>
        <p:nvGrpSpPr>
          <p:cNvPr id="365" name="Group 364">
            <a:extLst>
              <a:ext uri="{FF2B5EF4-FFF2-40B4-BE49-F238E27FC236}">
                <a16:creationId xmlns:a16="http://schemas.microsoft.com/office/drawing/2014/main" id="{0DBADF45-0791-BBFE-CA97-4AAB43072068}"/>
              </a:ext>
            </a:extLst>
          </p:cNvPr>
          <p:cNvGrpSpPr/>
          <p:nvPr/>
        </p:nvGrpSpPr>
        <p:grpSpPr>
          <a:xfrm>
            <a:off x="9824663" y="5764324"/>
            <a:ext cx="522720" cy="351000"/>
            <a:chOff x="9824663" y="5764324"/>
            <a:chExt cx="522720" cy="351000"/>
          </a:xfrm>
        </p:grpSpPr>
        <mc:AlternateContent xmlns:mc="http://schemas.openxmlformats.org/markup-compatibility/2006" xmlns:p14="http://schemas.microsoft.com/office/powerpoint/2010/main">
          <mc:Choice Requires="p14">
            <p:contentPart p14:bwMode="auto" r:id="rId42">
              <p14:nvContentPartPr>
                <p14:cNvPr id="362" name="Ink 361">
                  <a:extLst>
                    <a:ext uri="{FF2B5EF4-FFF2-40B4-BE49-F238E27FC236}">
                      <a16:creationId xmlns:a16="http://schemas.microsoft.com/office/drawing/2014/main" id="{8CDB5B80-CD63-32C5-8CBA-BC894C25C6A7}"/>
                    </a:ext>
                  </a:extLst>
                </p14:cNvPr>
                <p14:cNvContentPartPr/>
                <p14:nvPr/>
              </p14:nvContentPartPr>
              <p14:xfrm>
                <a:off x="9841943" y="5920564"/>
                <a:ext cx="146520" cy="184320"/>
              </p14:xfrm>
            </p:contentPart>
          </mc:Choice>
          <mc:Fallback xmlns="">
            <p:pic>
              <p:nvPicPr>
                <p:cNvPr id="362" name="Ink 361">
                  <a:extLst>
                    <a:ext uri="{FF2B5EF4-FFF2-40B4-BE49-F238E27FC236}">
                      <a16:creationId xmlns:a16="http://schemas.microsoft.com/office/drawing/2014/main" id="{8CDB5B80-CD63-32C5-8CBA-BC894C25C6A7}"/>
                    </a:ext>
                  </a:extLst>
                </p:cNvPr>
                <p:cNvPicPr/>
                <p:nvPr/>
              </p:nvPicPr>
              <p:blipFill>
                <a:blip r:embed="rId43"/>
                <a:stretch>
                  <a:fillRect/>
                </a:stretch>
              </p:blipFill>
              <p:spPr>
                <a:xfrm>
                  <a:off x="9833303" y="5911564"/>
                  <a:ext cx="1641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3" name="Ink 362">
                  <a:extLst>
                    <a:ext uri="{FF2B5EF4-FFF2-40B4-BE49-F238E27FC236}">
                      <a16:creationId xmlns:a16="http://schemas.microsoft.com/office/drawing/2014/main" id="{317FA4FA-CE9A-8C82-E261-B5D14085FAAF}"/>
                    </a:ext>
                  </a:extLst>
                </p14:cNvPr>
                <p14:cNvContentPartPr/>
                <p14:nvPr/>
              </p14:nvContentPartPr>
              <p14:xfrm>
                <a:off x="9824663" y="5960884"/>
                <a:ext cx="96120" cy="154440"/>
              </p14:xfrm>
            </p:contentPart>
          </mc:Choice>
          <mc:Fallback xmlns="">
            <p:pic>
              <p:nvPicPr>
                <p:cNvPr id="363" name="Ink 362">
                  <a:extLst>
                    <a:ext uri="{FF2B5EF4-FFF2-40B4-BE49-F238E27FC236}">
                      <a16:creationId xmlns:a16="http://schemas.microsoft.com/office/drawing/2014/main" id="{317FA4FA-CE9A-8C82-E261-B5D14085FAAF}"/>
                    </a:ext>
                  </a:extLst>
                </p:cNvPr>
                <p:cNvPicPr/>
                <p:nvPr/>
              </p:nvPicPr>
              <p:blipFill>
                <a:blip r:embed="rId45"/>
                <a:stretch>
                  <a:fillRect/>
                </a:stretch>
              </p:blipFill>
              <p:spPr>
                <a:xfrm>
                  <a:off x="9816023" y="5951884"/>
                  <a:ext cx="1137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4" name="Ink 363">
                  <a:extLst>
                    <a:ext uri="{FF2B5EF4-FFF2-40B4-BE49-F238E27FC236}">
                      <a16:creationId xmlns:a16="http://schemas.microsoft.com/office/drawing/2014/main" id="{5227B53D-97B4-6ACD-DDA7-AA6DEB78778A}"/>
                    </a:ext>
                  </a:extLst>
                </p14:cNvPr>
                <p14:cNvContentPartPr/>
                <p14:nvPr/>
              </p14:nvContentPartPr>
              <p14:xfrm>
                <a:off x="10038143" y="5764324"/>
                <a:ext cx="309240" cy="280800"/>
              </p14:xfrm>
            </p:contentPart>
          </mc:Choice>
          <mc:Fallback xmlns="">
            <p:pic>
              <p:nvPicPr>
                <p:cNvPr id="364" name="Ink 363">
                  <a:extLst>
                    <a:ext uri="{FF2B5EF4-FFF2-40B4-BE49-F238E27FC236}">
                      <a16:creationId xmlns:a16="http://schemas.microsoft.com/office/drawing/2014/main" id="{5227B53D-97B4-6ACD-DDA7-AA6DEB78778A}"/>
                    </a:ext>
                  </a:extLst>
                </p:cNvPr>
                <p:cNvPicPr/>
                <p:nvPr/>
              </p:nvPicPr>
              <p:blipFill>
                <a:blip r:embed="rId47"/>
                <a:stretch>
                  <a:fillRect/>
                </a:stretch>
              </p:blipFill>
              <p:spPr>
                <a:xfrm>
                  <a:off x="10029503" y="5755324"/>
                  <a:ext cx="326880" cy="29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67" name="Ink 366">
                <a:extLst>
                  <a:ext uri="{FF2B5EF4-FFF2-40B4-BE49-F238E27FC236}">
                    <a16:creationId xmlns:a16="http://schemas.microsoft.com/office/drawing/2014/main" id="{EBD5127E-AB19-6AC1-94E3-DD12BC45430C}"/>
                  </a:ext>
                </a:extLst>
              </p14:cNvPr>
              <p14:cNvContentPartPr/>
              <p14:nvPr/>
            </p14:nvContentPartPr>
            <p14:xfrm>
              <a:off x="2387783" y="5519884"/>
              <a:ext cx="275760" cy="1017360"/>
            </p14:xfrm>
          </p:contentPart>
        </mc:Choice>
        <mc:Fallback xmlns="">
          <p:pic>
            <p:nvPicPr>
              <p:cNvPr id="367" name="Ink 366">
                <a:extLst>
                  <a:ext uri="{FF2B5EF4-FFF2-40B4-BE49-F238E27FC236}">
                    <a16:creationId xmlns:a16="http://schemas.microsoft.com/office/drawing/2014/main" id="{EBD5127E-AB19-6AC1-94E3-DD12BC45430C}"/>
                  </a:ext>
                </a:extLst>
              </p:cNvPr>
              <p:cNvPicPr/>
              <p:nvPr/>
            </p:nvPicPr>
            <p:blipFill>
              <a:blip r:embed="rId49"/>
              <a:stretch>
                <a:fillRect/>
              </a:stretch>
            </p:blipFill>
            <p:spPr>
              <a:xfrm>
                <a:off x="2379143" y="5511244"/>
                <a:ext cx="293400" cy="1035000"/>
              </a:xfrm>
              <a:prstGeom prst="rect">
                <a:avLst/>
              </a:prstGeom>
            </p:spPr>
          </p:pic>
        </mc:Fallback>
      </mc:AlternateContent>
      <p:grpSp>
        <p:nvGrpSpPr>
          <p:cNvPr id="375" name="Group 374">
            <a:extLst>
              <a:ext uri="{FF2B5EF4-FFF2-40B4-BE49-F238E27FC236}">
                <a16:creationId xmlns:a16="http://schemas.microsoft.com/office/drawing/2014/main" id="{C547C0D4-AB24-CF04-E8D4-3BF5F08D0906}"/>
              </a:ext>
            </a:extLst>
          </p:cNvPr>
          <p:cNvGrpSpPr/>
          <p:nvPr/>
        </p:nvGrpSpPr>
        <p:grpSpPr>
          <a:xfrm>
            <a:off x="821783" y="5787004"/>
            <a:ext cx="682920" cy="719280"/>
            <a:chOff x="821783" y="5787004"/>
            <a:chExt cx="682920" cy="719280"/>
          </a:xfrm>
        </p:grpSpPr>
        <mc:AlternateContent xmlns:mc="http://schemas.openxmlformats.org/markup-compatibility/2006" xmlns:p14="http://schemas.microsoft.com/office/powerpoint/2010/main">
          <mc:Choice Requires="p14">
            <p:contentPart p14:bwMode="auto" r:id="rId50">
              <p14:nvContentPartPr>
                <p14:cNvPr id="368" name="Ink 367">
                  <a:extLst>
                    <a:ext uri="{FF2B5EF4-FFF2-40B4-BE49-F238E27FC236}">
                      <a16:creationId xmlns:a16="http://schemas.microsoft.com/office/drawing/2014/main" id="{022DD4B8-A894-22DE-823D-38888EC4B40C}"/>
                    </a:ext>
                  </a:extLst>
                </p14:cNvPr>
                <p14:cNvContentPartPr/>
                <p14:nvPr/>
              </p14:nvContentPartPr>
              <p14:xfrm>
                <a:off x="836543" y="5836684"/>
                <a:ext cx="276120" cy="266760"/>
              </p14:xfrm>
            </p:contentPart>
          </mc:Choice>
          <mc:Fallback xmlns="">
            <p:pic>
              <p:nvPicPr>
                <p:cNvPr id="368" name="Ink 367">
                  <a:extLst>
                    <a:ext uri="{FF2B5EF4-FFF2-40B4-BE49-F238E27FC236}">
                      <a16:creationId xmlns:a16="http://schemas.microsoft.com/office/drawing/2014/main" id="{022DD4B8-A894-22DE-823D-38888EC4B40C}"/>
                    </a:ext>
                  </a:extLst>
                </p:cNvPr>
                <p:cNvPicPr/>
                <p:nvPr/>
              </p:nvPicPr>
              <p:blipFill>
                <a:blip r:embed="rId51"/>
                <a:stretch>
                  <a:fillRect/>
                </a:stretch>
              </p:blipFill>
              <p:spPr>
                <a:xfrm>
                  <a:off x="827543" y="5827684"/>
                  <a:ext cx="2937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9" name="Ink 368">
                  <a:extLst>
                    <a:ext uri="{FF2B5EF4-FFF2-40B4-BE49-F238E27FC236}">
                      <a16:creationId xmlns:a16="http://schemas.microsoft.com/office/drawing/2014/main" id="{F046B3E7-2C4A-1458-3027-E341BAEE1E88}"/>
                    </a:ext>
                  </a:extLst>
                </p14:cNvPr>
                <p14:cNvContentPartPr/>
                <p14:nvPr/>
              </p14:nvContentPartPr>
              <p14:xfrm>
                <a:off x="1172783" y="5787004"/>
                <a:ext cx="260280" cy="221040"/>
              </p14:xfrm>
            </p:contentPart>
          </mc:Choice>
          <mc:Fallback xmlns="">
            <p:pic>
              <p:nvPicPr>
                <p:cNvPr id="369" name="Ink 368">
                  <a:extLst>
                    <a:ext uri="{FF2B5EF4-FFF2-40B4-BE49-F238E27FC236}">
                      <a16:creationId xmlns:a16="http://schemas.microsoft.com/office/drawing/2014/main" id="{F046B3E7-2C4A-1458-3027-E341BAEE1E88}"/>
                    </a:ext>
                  </a:extLst>
                </p:cNvPr>
                <p:cNvPicPr/>
                <p:nvPr/>
              </p:nvPicPr>
              <p:blipFill>
                <a:blip r:embed="rId53"/>
                <a:stretch>
                  <a:fillRect/>
                </a:stretch>
              </p:blipFill>
              <p:spPr>
                <a:xfrm>
                  <a:off x="1163783" y="5778364"/>
                  <a:ext cx="2779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1" name="Ink 370">
                  <a:extLst>
                    <a:ext uri="{FF2B5EF4-FFF2-40B4-BE49-F238E27FC236}">
                      <a16:creationId xmlns:a16="http://schemas.microsoft.com/office/drawing/2014/main" id="{EE18E29D-91ED-54E5-3AC2-28956BE01718}"/>
                    </a:ext>
                  </a:extLst>
                </p14:cNvPr>
                <p14:cNvContentPartPr/>
                <p14:nvPr/>
              </p14:nvContentPartPr>
              <p14:xfrm>
                <a:off x="926183" y="6263284"/>
                <a:ext cx="80280" cy="206280"/>
              </p14:xfrm>
            </p:contentPart>
          </mc:Choice>
          <mc:Fallback xmlns="">
            <p:pic>
              <p:nvPicPr>
                <p:cNvPr id="371" name="Ink 370">
                  <a:extLst>
                    <a:ext uri="{FF2B5EF4-FFF2-40B4-BE49-F238E27FC236}">
                      <a16:creationId xmlns:a16="http://schemas.microsoft.com/office/drawing/2014/main" id="{EE18E29D-91ED-54E5-3AC2-28956BE01718}"/>
                    </a:ext>
                  </a:extLst>
                </p:cNvPr>
                <p:cNvPicPr/>
                <p:nvPr/>
              </p:nvPicPr>
              <p:blipFill>
                <a:blip r:embed="rId55"/>
                <a:stretch>
                  <a:fillRect/>
                </a:stretch>
              </p:blipFill>
              <p:spPr>
                <a:xfrm>
                  <a:off x="917543" y="6254284"/>
                  <a:ext cx="979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2" name="Ink 371">
                  <a:extLst>
                    <a:ext uri="{FF2B5EF4-FFF2-40B4-BE49-F238E27FC236}">
                      <a16:creationId xmlns:a16="http://schemas.microsoft.com/office/drawing/2014/main" id="{15E999F1-B3BC-CA05-265F-B63898022013}"/>
                    </a:ext>
                  </a:extLst>
                </p14:cNvPr>
                <p14:cNvContentPartPr/>
                <p14:nvPr/>
              </p14:nvContentPartPr>
              <p14:xfrm>
                <a:off x="821783" y="6253564"/>
                <a:ext cx="370080" cy="252720"/>
              </p14:xfrm>
            </p:contentPart>
          </mc:Choice>
          <mc:Fallback xmlns="">
            <p:pic>
              <p:nvPicPr>
                <p:cNvPr id="372" name="Ink 371">
                  <a:extLst>
                    <a:ext uri="{FF2B5EF4-FFF2-40B4-BE49-F238E27FC236}">
                      <a16:creationId xmlns:a16="http://schemas.microsoft.com/office/drawing/2014/main" id="{15E999F1-B3BC-CA05-265F-B63898022013}"/>
                    </a:ext>
                  </a:extLst>
                </p:cNvPr>
                <p:cNvPicPr/>
                <p:nvPr/>
              </p:nvPicPr>
              <p:blipFill>
                <a:blip r:embed="rId57"/>
                <a:stretch>
                  <a:fillRect/>
                </a:stretch>
              </p:blipFill>
              <p:spPr>
                <a:xfrm>
                  <a:off x="813143" y="6244924"/>
                  <a:ext cx="3877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3" name="Ink 372">
                  <a:extLst>
                    <a:ext uri="{FF2B5EF4-FFF2-40B4-BE49-F238E27FC236}">
                      <a16:creationId xmlns:a16="http://schemas.microsoft.com/office/drawing/2014/main" id="{BC3C15DF-1B61-AE9A-F26A-C169ADF801F6}"/>
                    </a:ext>
                  </a:extLst>
                </p14:cNvPr>
                <p14:cNvContentPartPr/>
                <p14:nvPr/>
              </p14:nvContentPartPr>
              <p14:xfrm>
                <a:off x="1255943" y="6178324"/>
                <a:ext cx="181800" cy="222840"/>
              </p14:xfrm>
            </p:contentPart>
          </mc:Choice>
          <mc:Fallback xmlns="">
            <p:pic>
              <p:nvPicPr>
                <p:cNvPr id="373" name="Ink 372">
                  <a:extLst>
                    <a:ext uri="{FF2B5EF4-FFF2-40B4-BE49-F238E27FC236}">
                      <a16:creationId xmlns:a16="http://schemas.microsoft.com/office/drawing/2014/main" id="{BC3C15DF-1B61-AE9A-F26A-C169ADF801F6}"/>
                    </a:ext>
                  </a:extLst>
                </p:cNvPr>
                <p:cNvPicPr/>
                <p:nvPr/>
              </p:nvPicPr>
              <p:blipFill>
                <a:blip r:embed="rId59"/>
                <a:stretch>
                  <a:fillRect/>
                </a:stretch>
              </p:blipFill>
              <p:spPr>
                <a:xfrm>
                  <a:off x="1247303" y="6169324"/>
                  <a:ext cx="1994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4" name="Ink 373">
                  <a:extLst>
                    <a:ext uri="{FF2B5EF4-FFF2-40B4-BE49-F238E27FC236}">
                      <a16:creationId xmlns:a16="http://schemas.microsoft.com/office/drawing/2014/main" id="{E8FAB5AD-DD7D-061D-6E0D-7AB56C8A590E}"/>
                    </a:ext>
                  </a:extLst>
                </p14:cNvPr>
                <p14:cNvContentPartPr/>
                <p14:nvPr/>
              </p14:nvContentPartPr>
              <p14:xfrm>
                <a:off x="1224623" y="6132964"/>
                <a:ext cx="280080" cy="150120"/>
              </p14:xfrm>
            </p:contentPart>
          </mc:Choice>
          <mc:Fallback xmlns="">
            <p:pic>
              <p:nvPicPr>
                <p:cNvPr id="374" name="Ink 373">
                  <a:extLst>
                    <a:ext uri="{FF2B5EF4-FFF2-40B4-BE49-F238E27FC236}">
                      <a16:creationId xmlns:a16="http://schemas.microsoft.com/office/drawing/2014/main" id="{E8FAB5AD-DD7D-061D-6E0D-7AB56C8A590E}"/>
                    </a:ext>
                  </a:extLst>
                </p:cNvPr>
                <p:cNvPicPr/>
                <p:nvPr/>
              </p:nvPicPr>
              <p:blipFill>
                <a:blip r:embed="rId61"/>
                <a:stretch>
                  <a:fillRect/>
                </a:stretch>
              </p:blipFill>
              <p:spPr>
                <a:xfrm>
                  <a:off x="1215623" y="6123964"/>
                  <a:ext cx="297720" cy="167760"/>
                </a:xfrm>
                <a:prstGeom prst="rect">
                  <a:avLst/>
                </a:prstGeom>
              </p:spPr>
            </p:pic>
          </mc:Fallback>
        </mc:AlternateContent>
      </p:grpSp>
      <p:grpSp>
        <p:nvGrpSpPr>
          <p:cNvPr id="391" name="Group 390">
            <a:extLst>
              <a:ext uri="{FF2B5EF4-FFF2-40B4-BE49-F238E27FC236}">
                <a16:creationId xmlns:a16="http://schemas.microsoft.com/office/drawing/2014/main" id="{8AA2291B-D260-C9B9-0DD3-A024D8F86DBD}"/>
              </a:ext>
            </a:extLst>
          </p:cNvPr>
          <p:cNvGrpSpPr/>
          <p:nvPr/>
        </p:nvGrpSpPr>
        <p:grpSpPr>
          <a:xfrm>
            <a:off x="384743" y="828004"/>
            <a:ext cx="11814840" cy="4625640"/>
            <a:chOff x="384743" y="828004"/>
            <a:chExt cx="11814840" cy="4625640"/>
          </a:xfrm>
        </p:grpSpPr>
        <mc:AlternateContent xmlns:mc="http://schemas.openxmlformats.org/markup-compatibility/2006" xmlns:p14="http://schemas.microsoft.com/office/powerpoint/2010/main">
          <mc:Choice Requires="p14">
            <p:contentPart p14:bwMode="auto" r:id="rId62">
              <p14:nvContentPartPr>
                <p14:cNvPr id="4" name="Ink 3">
                  <a:extLst>
                    <a:ext uri="{FF2B5EF4-FFF2-40B4-BE49-F238E27FC236}">
                      <a16:creationId xmlns:a16="http://schemas.microsoft.com/office/drawing/2014/main" id="{709B87D1-4A4A-FC73-5634-89ECB022CC75}"/>
                    </a:ext>
                  </a:extLst>
                </p14:cNvPr>
                <p14:cNvContentPartPr/>
                <p14:nvPr/>
              </p14:nvContentPartPr>
              <p14:xfrm>
                <a:off x="719543" y="990364"/>
                <a:ext cx="507600" cy="393840"/>
              </p14:xfrm>
            </p:contentPart>
          </mc:Choice>
          <mc:Fallback xmlns="">
            <p:pic>
              <p:nvPicPr>
                <p:cNvPr id="4" name="Ink 3">
                  <a:extLst>
                    <a:ext uri="{FF2B5EF4-FFF2-40B4-BE49-F238E27FC236}">
                      <a16:creationId xmlns:a16="http://schemas.microsoft.com/office/drawing/2014/main" id="{709B87D1-4A4A-FC73-5634-89ECB022CC75}"/>
                    </a:ext>
                  </a:extLst>
                </p:cNvPr>
                <p:cNvPicPr/>
                <p:nvPr/>
              </p:nvPicPr>
              <p:blipFill>
                <a:blip r:embed="rId63"/>
                <a:stretch>
                  <a:fillRect/>
                </a:stretch>
              </p:blipFill>
              <p:spPr>
                <a:xfrm>
                  <a:off x="710543" y="981724"/>
                  <a:ext cx="52524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 name="Ink 4">
                  <a:extLst>
                    <a:ext uri="{FF2B5EF4-FFF2-40B4-BE49-F238E27FC236}">
                      <a16:creationId xmlns:a16="http://schemas.microsoft.com/office/drawing/2014/main" id="{DC91BDE2-3522-E27C-0890-CAF33355F730}"/>
                    </a:ext>
                  </a:extLst>
                </p14:cNvPr>
                <p14:cNvContentPartPr/>
                <p14:nvPr/>
              </p14:nvContentPartPr>
              <p14:xfrm>
                <a:off x="776063" y="1384564"/>
                <a:ext cx="516240" cy="345960"/>
              </p14:xfrm>
            </p:contentPart>
          </mc:Choice>
          <mc:Fallback xmlns="">
            <p:pic>
              <p:nvPicPr>
                <p:cNvPr id="5" name="Ink 4">
                  <a:extLst>
                    <a:ext uri="{FF2B5EF4-FFF2-40B4-BE49-F238E27FC236}">
                      <a16:creationId xmlns:a16="http://schemas.microsoft.com/office/drawing/2014/main" id="{DC91BDE2-3522-E27C-0890-CAF33355F730}"/>
                    </a:ext>
                  </a:extLst>
                </p:cNvPr>
                <p:cNvPicPr/>
                <p:nvPr/>
              </p:nvPicPr>
              <p:blipFill>
                <a:blip r:embed="rId65"/>
                <a:stretch>
                  <a:fillRect/>
                </a:stretch>
              </p:blipFill>
              <p:spPr>
                <a:xfrm>
                  <a:off x="767063" y="1375564"/>
                  <a:ext cx="53388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 name="Ink 5">
                  <a:extLst>
                    <a:ext uri="{FF2B5EF4-FFF2-40B4-BE49-F238E27FC236}">
                      <a16:creationId xmlns:a16="http://schemas.microsoft.com/office/drawing/2014/main" id="{EBFDA125-3469-A9EA-9E2A-855002FC372F}"/>
                    </a:ext>
                  </a:extLst>
                </p14:cNvPr>
                <p14:cNvContentPartPr/>
                <p14:nvPr/>
              </p14:nvContentPartPr>
              <p14:xfrm>
                <a:off x="816023" y="1214284"/>
                <a:ext cx="257760" cy="104760"/>
              </p14:xfrm>
            </p:contentPart>
          </mc:Choice>
          <mc:Fallback xmlns="">
            <p:pic>
              <p:nvPicPr>
                <p:cNvPr id="6" name="Ink 5">
                  <a:extLst>
                    <a:ext uri="{FF2B5EF4-FFF2-40B4-BE49-F238E27FC236}">
                      <a16:creationId xmlns:a16="http://schemas.microsoft.com/office/drawing/2014/main" id="{EBFDA125-3469-A9EA-9E2A-855002FC372F}"/>
                    </a:ext>
                  </a:extLst>
                </p:cNvPr>
                <p:cNvPicPr/>
                <p:nvPr/>
              </p:nvPicPr>
              <p:blipFill>
                <a:blip r:embed="rId67"/>
                <a:stretch>
                  <a:fillRect/>
                </a:stretch>
              </p:blipFill>
              <p:spPr>
                <a:xfrm>
                  <a:off x="807023" y="1205644"/>
                  <a:ext cx="275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 name="Ink 6">
                  <a:extLst>
                    <a:ext uri="{FF2B5EF4-FFF2-40B4-BE49-F238E27FC236}">
                      <a16:creationId xmlns:a16="http://schemas.microsoft.com/office/drawing/2014/main" id="{F38952A4-C0B7-3FA4-A768-26D4E40DDB93}"/>
                    </a:ext>
                  </a:extLst>
                </p14:cNvPr>
                <p14:cNvContentPartPr/>
                <p14:nvPr/>
              </p14:nvContentPartPr>
              <p14:xfrm>
                <a:off x="850223" y="1164244"/>
                <a:ext cx="16200" cy="35640"/>
              </p14:xfrm>
            </p:contentPart>
          </mc:Choice>
          <mc:Fallback xmlns="">
            <p:pic>
              <p:nvPicPr>
                <p:cNvPr id="7" name="Ink 6">
                  <a:extLst>
                    <a:ext uri="{FF2B5EF4-FFF2-40B4-BE49-F238E27FC236}">
                      <a16:creationId xmlns:a16="http://schemas.microsoft.com/office/drawing/2014/main" id="{F38952A4-C0B7-3FA4-A768-26D4E40DDB93}"/>
                    </a:ext>
                  </a:extLst>
                </p:cNvPr>
                <p:cNvPicPr/>
                <p:nvPr/>
              </p:nvPicPr>
              <p:blipFill>
                <a:blip r:embed="rId69"/>
                <a:stretch>
                  <a:fillRect/>
                </a:stretch>
              </p:blipFill>
              <p:spPr>
                <a:xfrm>
                  <a:off x="841583" y="1155244"/>
                  <a:ext cx="338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 name="Ink 7">
                  <a:extLst>
                    <a:ext uri="{FF2B5EF4-FFF2-40B4-BE49-F238E27FC236}">
                      <a16:creationId xmlns:a16="http://schemas.microsoft.com/office/drawing/2014/main" id="{FA376CFF-5EA9-C860-506C-EA4AF029C9DB}"/>
                    </a:ext>
                  </a:extLst>
                </p14:cNvPr>
                <p14:cNvContentPartPr/>
                <p14:nvPr/>
              </p14:nvContentPartPr>
              <p14:xfrm>
                <a:off x="1055423" y="1140484"/>
                <a:ext cx="16560" cy="21960"/>
              </p14:xfrm>
            </p:contentPart>
          </mc:Choice>
          <mc:Fallback xmlns="">
            <p:pic>
              <p:nvPicPr>
                <p:cNvPr id="8" name="Ink 7">
                  <a:extLst>
                    <a:ext uri="{FF2B5EF4-FFF2-40B4-BE49-F238E27FC236}">
                      <a16:creationId xmlns:a16="http://schemas.microsoft.com/office/drawing/2014/main" id="{FA376CFF-5EA9-C860-506C-EA4AF029C9DB}"/>
                    </a:ext>
                  </a:extLst>
                </p:cNvPr>
                <p:cNvPicPr/>
                <p:nvPr/>
              </p:nvPicPr>
              <p:blipFill>
                <a:blip r:embed="rId71"/>
                <a:stretch>
                  <a:fillRect/>
                </a:stretch>
              </p:blipFill>
              <p:spPr>
                <a:xfrm>
                  <a:off x="1046783" y="1131484"/>
                  <a:ext cx="342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 name="Ink 8">
                  <a:extLst>
                    <a:ext uri="{FF2B5EF4-FFF2-40B4-BE49-F238E27FC236}">
                      <a16:creationId xmlns:a16="http://schemas.microsoft.com/office/drawing/2014/main" id="{71A8F7AF-D9FE-D80A-48F2-6AF892D935CB}"/>
                    </a:ext>
                  </a:extLst>
                </p14:cNvPr>
                <p14:cNvContentPartPr/>
                <p14:nvPr/>
              </p14:nvContentPartPr>
              <p14:xfrm>
                <a:off x="1409663" y="995404"/>
                <a:ext cx="216000" cy="398880"/>
              </p14:xfrm>
            </p:contentPart>
          </mc:Choice>
          <mc:Fallback xmlns="">
            <p:pic>
              <p:nvPicPr>
                <p:cNvPr id="9" name="Ink 8">
                  <a:extLst>
                    <a:ext uri="{FF2B5EF4-FFF2-40B4-BE49-F238E27FC236}">
                      <a16:creationId xmlns:a16="http://schemas.microsoft.com/office/drawing/2014/main" id="{71A8F7AF-D9FE-D80A-48F2-6AF892D935CB}"/>
                    </a:ext>
                  </a:extLst>
                </p:cNvPr>
                <p:cNvPicPr/>
                <p:nvPr/>
              </p:nvPicPr>
              <p:blipFill>
                <a:blip r:embed="rId73"/>
                <a:stretch>
                  <a:fillRect/>
                </a:stretch>
              </p:blipFill>
              <p:spPr>
                <a:xfrm>
                  <a:off x="1401023" y="986404"/>
                  <a:ext cx="23364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 name="Ink 9">
                  <a:extLst>
                    <a:ext uri="{FF2B5EF4-FFF2-40B4-BE49-F238E27FC236}">
                      <a16:creationId xmlns:a16="http://schemas.microsoft.com/office/drawing/2014/main" id="{CD54EEB9-0B1E-5386-4F3D-CCBA3461A9F1}"/>
                    </a:ext>
                  </a:extLst>
                </p14:cNvPr>
                <p14:cNvContentPartPr/>
                <p14:nvPr/>
              </p14:nvContentPartPr>
              <p14:xfrm>
                <a:off x="1660583" y="1136524"/>
                <a:ext cx="121320" cy="164160"/>
              </p14:xfrm>
            </p:contentPart>
          </mc:Choice>
          <mc:Fallback xmlns="">
            <p:pic>
              <p:nvPicPr>
                <p:cNvPr id="10" name="Ink 9">
                  <a:extLst>
                    <a:ext uri="{FF2B5EF4-FFF2-40B4-BE49-F238E27FC236}">
                      <a16:creationId xmlns:a16="http://schemas.microsoft.com/office/drawing/2014/main" id="{CD54EEB9-0B1E-5386-4F3D-CCBA3461A9F1}"/>
                    </a:ext>
                  </a:extLst>
                </p:cNvPr>
                <p:cNvPicPr/>
                <p:nvPr/>
              </p:nvPicPr>
              <p:blipFill>
                <a:blip r:embed="rId75"/>
                <a:stretch>
                  <a:fillRect/>
                </a:stretch>
              </p:blipFill>
              <p:spPr>
                <a:xfrm>
                  <a:off x="1651943" y="1127884"/>
                  <a:ext cx="1389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 name="Ink 10">
                  <a:extLst>
                    <a:ext uri="{FF2B5EF4-FFF2-40B4-BE49-F238E27FC236}">
                      <a16:creationId xmlns:a16="http://schemas.microsoft.com/office/drawing/2014/main" id="{2612A433-9F33-36A5-30DE-7B7F05DB5D13}"/>
                    </a:ext>
                  </a:extLst>
                </p14:cNvPr>
                <p14:cNvContentPartPr/>
                <p14:nvPr/>
              </p14:nvContentPartPr>
              <p14:xfrm>
                <a:off x="1790183" y="1032844"/>
                <a:ext cx="212400" cy="255240"/>
              </p14:xfrm>
            </p:contentPart>
          </mc:Choice>
          <mc:Fallback xmlns="">
            <p:pic>
              <p:nvPicPr>
                <p:cNvPr id="11" name="Ink 10">
                  <a:extLst>
                    <a:ext uri="{FF2B5EF4-FFF2-40B4-BE49-F238E27FC236}">
                      <a16:creationId xmlns:a16="http://schemas.microsoft.com/office/drawing/2014/main" id="{2612A433-9F33-36A5-30DE-7B7F05DB5D13}"/>
                    </a:ext>
                  </a:extLst>
                </p:cNvPr>
                <p:cNvPicPr/>
                <p:nvPr/>
              </p:nvPicPr>
              <p:blipFill>
                <a:blip r:embed="rId77"/>
                <a:stretch>
                  <a:fillRect/>
                </a:stretch>
              </p:blipFill>
              <p:spPr>
                <a:xfrm>
                  <a:off x="1781183" y="1024204"/>
                  <a:ext cx="23004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 name="Ink 11">
                  <a:extLst>
                    <a:ext uri="{FF2B5EF4-FFF2-40B4-BE49-F238E27FC236}">
                      <a16:creationId xmlns:a16="http://schemas.microsoft.com/office/drawing/2014/main" id="{97DE9F43-31FC-DC7E-2BED-A9B4FCF636FD}"/>
                    </a:ext>
                  </a:extLst>
                </p14:cNvPr>
                <p14:cNvContentPartPr/>
                <p14:nvPr/>
              </p14:nvContentPartPr>
              <p14:xfrm>
                <a:off x="2033183" y="1100884"/>
                <a:ext cx="143640" cy="147240"/>
              </p14:xfrm>
            </p:contentPart>
          </mc:Choice>
          <mc:Fallback xmlns="">
            <p:pic>
              <p:nvPicPr>
                <p:cNvPr id="12" name="Ink 11">
                  <a:extLst>
                    <a:ext uri="{FF2B5EF4-FFF2-40B4-BE49-F238E27FC236}">
                      <a16:creationId xmlns:a16="http://schemas.microsoft.com/office/drawing/2014/main" id="{97DE9F43-31FC-DC7E-2BED-A9B4FCF636FD}"/>
                    </a:ext>
                  </a:extLst>
                </p:cNvPr>
                <p:cNvPicPr/>
                <p:nvPr/>
              </p:nvPicPr>
              <p:blipFill>
                <a:blip r:embed="rId79"/>
                <a:stretch>
                  <a:fillRect/>
                </a:stretch>
              </p:blipFill>
              <p:spPr>
                <a:xfrm>
                  <a:off x="2024183" y="1092244"/>
                  <a:ext cx="1612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3" name="Ink 12">
                  <a:extLst>
                    <a:ext uri="{FF2B5EF4-FFF2-40B4-BE49-F238E27FC236}">
                      <a16:creationId xmlns:a16="http://schemas.microsoft.com/office/drawing/2014/main" id="{67D1F928-5440-0FD1-F640-83F0385CC7E4}"/>
                    </a:ext>
                  </a:extLst>
                </p14:cNvPr>
                <p14:cNvContentPartPr/>
                <p14:nvPr/>
              </p14:nvContentPartPr>
              <p14:xfrm>
                <a:off x="2222183" y="1028884"/>
                <a:ext cx="290880" cy="167040"/>
              </p14:xfrm>
            </p:contentPart>
          </mc:Choice>
          <mc:Fallback xmlns="">
            <p:pic>
              <p:nvPicPr>
                <p:cNvPr id="13" name="Ink 12">
                  <a:extLst>
                    <a:ext uri="{FF2B5EF4-FFF2-40B4-BE49-F238E27FC236}">
                      <a16:creationId xmlns:a16="http://schemas.microsoft.com/office/drawing/2014/main" id="{67D1F928-5440-0FD1-F640-83F0385CC7E4}"/>
                    </a:ext>
                  </a:extLst>
                </p:cNvPr>
                <p:cNvPicPr/>
                <p:nvPr/>
              </p:nvPicPr>
              <p:blipFill>
                <a:blip r:embed="rId81"/>
                <a:stretch>
                  <a:fillRect/>
                </a:stretch>
              </p:blipFill>
              <p:spPr>
                <a:xfrm>
                  <a:off x="2213183" y="1020244"/>
                  <a:ext cx="3085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5" name="Ink 14">
                  <a:extLst>
                    <a:ext uri="{FF2B5EF4-FFF2-40B4-BE49-F238E27FC236}">
                      <a16:creationId xmlns:a16="http://schemas.microsoft.com/office/drawing/2014/main" id="{CAB85C63-2FDA-F4DE-113C-4133039C3D95}"/>
                    </a:ext>
                  </a:extLst>
                </p14:cNvPr>
                <p14:cNvContentPartPr/>
                <p14:nvPr/>
              </p14:nvContentPartPr>
              <p14:xfrm>
                <a:off x="1530263" y="1577164"/>
                <a:ext cx="184320" cy="256320"/>
              </p14:xfrm>
            </p:contentPart>
          </mc:Choice>
          <mc:Fallback xmlns="">
            <p:pic>
              <p:nvPicPr>
                <p:cNvPr id="15" name="Ink 14">
                  <a:extLst>
                    <a:ext uri="{FF2B5EF4-FFF2-40B4-BE49-F238E27FC236}">
                      <a16:creationId xmlns:a16="http://schemas.microsoft.com/office/drawing/2014/main" id="{CAB85C63-2FDA-F4DE-113C-4133039C3D95}"/>
                    </a:ext>
                  </a:extLst>
                </p:cNvPr>
                <p:cNvPicPr/>
                <p:nvPr/>
              </p:nvPicPr>
              <p:blipFill>
                <a:blip r:embed="rId83"/>
                <a:stretch>
                  <a:fillRect/>
                </a:stretch>
              </p:blipFill>
              <p:spPr>
                <a:xfrm>
                  <a:off x="1521623" y="1568524"/>
                  <a:ext cx="2019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6" name="Ink 15">
                  <a:extLst>
                    <a:ext uri="{FF2B5EF4-FFF2-40B4-BE49-F238E27FC236}">
                      <a16:creationId xmlns:a16="http://schemas.microsoft.com/office/drawing/2014/main" id="{FB62DFE7-C93E-2F59-724E-3EC1DA168F54}"/>
                    </a:ext>
                  </a:extLst>
                </p14:cNvPr>
                <p14:cNvContentPartPr/>
                <p14:nvPr/>
              </p14:nvContentPartPr>
              <p14:xfrm>
                <a:off x="1720343" y="1613164"/>
                <a:ext cx="205560" cy="128880"/>
              </p14:xfrm>
            </p:contentPart>
          </mc:Choice>
          <mc:Fallback xmlns="">
            <p:pic>
              <p:nvPicPr>
                <p:cNvPr id="16" name="Ink 15">
                  <a:extLst>
                    <a:ext uri="{FF2B5EF4-FFF2-40B4-BE49-F238E27FC236}">
                      <a16:creationId xmlns:a16="http://schemas.microsoft.com/office/drawing/2014/main" id="{FB62DFE7-C93E-2F59-724E-3EC1DA168F54}"/>
                    </a:ext>
                  </a:extLst>
                </p:cNvPr>
                <p:cNvPicPr/>
                <p:nvPr/>
              </p:nvPicPr>
              <p:blipFill>
                <a:blip r:embed="rId85"/>
                <a:stretch>
                  <a:fillRect/>
                </a:stretch>
              </p:blipFill>
              <p:spPr>
                <a:xfrm>
                  <a:off x="1711343" y="1604164"/>
                  <a:ext cx="2232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7" name="Ink 16">
                  <a:extLst>
                    <a:ext uri="{FF2B5EF4-FFF2-40B4-BE49-F238E27FC236}">
                      <a16:creationId xmlns:a16="http://schemas.microsoft.com/office/drawing/2014/main" id="{E45125D4-3901-F3B3-D381-B68CA798E730}"/>
                    </a:ext>
                  </a:extLst>
                </p14:cNvPr>
                <p14:cNvContentPartPr/>
                <p14:nvPr/>
              </p14:nvContentPartPr>
              <p14:xfrm>
                <a:off x="1938503" y="1552684"/>
                <a:ext cx="133920" cy="151920"/>
              </p14:xfrm>
            </p:contentPart>
          </mc:Choice>
          <mc:Fallback xmlns="">
            <p:pic>
              <p:nvPicPr>
                <p:cNvPr id="17" name="Ink 16">
                  <a:extLst>
                    <a:ext uri="{FF2B5EF4-FFF2-40B4-BE49-F238E27FC236}">
                      <a16:creationId xmlns:a16="http://schemas.microsoft.com/office/drawing/2014/main" id="{E45125D4-3901-F3B3-D381-B68CA798E730}"/>
                    </a:ext>
                  </a:extLst>
                </p:cNvPr>
                <p:cNvPicPr/>
                <p:nvPr/>
              </p:nvPicPr>
              <p:blipFill>
                <a:blip r:embed="rId87"/>
                <a:stretch>
                  <a:fillRect/>
                </a:stretch>
              </p:blipFill>
              <p:spPr>
                <a:xfrm>
                  <a:off x="1929863" y="1543684"/>
                  <a:ext cx="1515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8" name="Ink 17">
                  <a:extLst>
                    <a:ext uri="{FF2B5EF4-FFF2-40B4-BE49-F238E27FC236}">
                      <a16:creationId xmlns:a16="http://schemas.microsoft.com/office/drawing/2014/main" id="{FCC5E893-2427-0FD8-03BE-5ADDB0E8DE61}"/>
                    </a:ext>
                  </a:extLst>
                </p14:cNvPr>
                <p14:cNvContentPartPr/>
                <p14:nvPr/>
              </p14:nvContentPartPr>
              <p14:xfrm>
                <a:off x="2178983" y="1490764"/>
                <a:ext cx="266040" cy="164520"/>
              </p14:xfrm>
            </p:contentPart>
          </mc:Choice>
          <mc:Fallback xmlns="">
            <p:pic>
              <p:nvPicPr>
                <p:cNvPr id="18" name="Ink 17">
                  <a:extLst>
                    <a:ext uri="{FF2B5EF4-FFF2-40B4-BE49-F238E27FC236}">
                      <a16:creationId xmlns:a16="http://schemas.microsoft.com/office/drawing/2014/main" id="{FCC5E893-2427-0FD8-03BE-5ADDB0E8DE61}"/>
                    </a:ext>
                  </a:extLst>
                </p:cNvPr>
                <p:cNvPicPr/>
                <p:nvPr/>
              </p:nvPicPr>
              <p:blipFill>
                <a:blip r:embed="rId89"/>
                <a:stretch>
                  <a:fillRect/>
                </a:stretch>
              </p:blipFill>
              <p:spPr>
                <a:xfrm>
                  <a:off x="2169983" y="1481764"/>
                  <a:ext cx="2836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9" name="Ink 18">
                  <a:extLst>
                    <a:ext uri="{FF2B5EF4-FFF2-40B4-BE49-F238E27FC236}">
                      <a16:creationId xmlns:a16="http://schemas.microsoft.com/office/drawing/2014/main" id="{C78954D2-82EA-16A8-305A-04A7BA5DB4CA}"/>
                    </a:ext>
                  </a:extLst>
                </p14:cNvPr>
                <p14:cNvContentPartPr/>
                <p14:nvPr/>
              </p14:nvContentPartPr>
              <p14:xfrm>
                <a:off x="2496143" y="1446484"/>
                <a:ext cx="131400" cy="143640"/>
              </p14:xfrm>
            </p:contentPart>
          </mc:Choice>
          <mc:Fallback xmlns="">
            <p:pic>
              <p:nvPicPr>
                <p:cNvPr id="19" name="Ink 18">
                  <a:extLst>
                    <a:ext uri="{FF2B5EF4-FFF2-40B4-BE49-F238E27FC236}">
                      <a16:creationId xmlns:a16="http://schemas.microsoft.com/office/drawing/2014/main" id="{C78954D2-82EA-16A8-305A-04A7BA5DB4CA}"/>
                    </a:ext>
                  </a:extLst>
                </p:cNvPr>
                <p:cNvPicPr/>
                <p:nvPr/>
              </p:nvPicPr>
              <p:blipFill>
                <a:blip r:embed="rId91"/>
                <a:stretch>
                  <a:fillRect/>
                </a:stretch>
              </p:blipFill>
              <p:spPr>
                <a:xfrm>
                  <a:off x="2487143" y="1437484"/>
                  <a:ext cx="1490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 name="Ink 19">
                  <a:extLst>
                    <a:ext uri="{FF2B5EF4-FFF2-40B4-BE49-F238E27FC236}">
                      <a16:creationId xmlns:a16="http://schemas.microsoft.com/office/drawing/2014/main" id="{D4F89F18-1BFC-2B1E-8CBF-4C5F07180D65}"/>
                    </a:ext>
                  </a:extLst>
                </p14:cNvPr>
                <p14:cNvContentPartPr/>
                <p14:nvPr/>
              </p14:nvContentPartPr>
              <p14:xfrm>
                <a:off x="2664263" y="1436404"/>
                <a:ext cx="129240" cy="131040"/>
              </p14:xfrm>
            </p:contentPart>
          </mc:Choice>
          <mc:Fallback xmlns="">
            <p:pic>
              <p:nvPicPr>
                <p:cNvPr id="20" name="Ink 19">
                  <a:extLst>
                    <a:ext uri="{FF2B5EF4-FFF2-40B4-BE49-F238E27FC236}">
                      <a16:creationId xmlns:a16="http://schemas.microsoft.com/office/drawing/2014/main" id="{D4F89F18-1BFC-2B1E-8CBF-4C5F07180D65}"/>
                    </a:ext>
                  </a:extLst>
                </p:cNvPr>
                <p:cNvPicPr/>
                <p:nvPr/>
              </p:nvPicPr>
              <p:blipFill>
                <a:blip r:embed="rId93"/>
                <a:stretch>
                  <a:fillRect/>
                </a:stretch>
              </p:blipFill>
              <p:spPr>
                <a:xfrm>
                  <a:off x="2655263" y="1427404"/>
                  <a:ext cx="1468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1" name="Ink 20">
                  <a:extLst>
                    <a:ext uri="{FF2B5EF4-FFF2-40B4-BE49-F238E27FC236}">
                      <a16:creationId xmlns:a16="http://schemas.microsoft.com/office/drawing/2014/main" id="{A618742F-06C4-50CF-BFEF-94DF126DF871}"/>
                    </a:ext>
                  </a:extLst>
                </p14:cNvPr>
                <p14:cNvContentPartPr/>
                <p14:nvPr/>
              </p14:nvContentPartPr>
              <p14:xfrm>
                <a:off x="2851103" y="1370524"/>
                <a:ext cx="120600" cy="141840"/>
              </p14:xfrm>
            </p:contentPart>
          </mc:Choice>
          <mc:Fallback xmlns="">
            <p:pic>
              <p:nvPicPr>
                <p:cNvPr id="21" name="Ink 20">
                  <a:extLst>
                    <a:ext uri="{FF2B5EF4-FFF2-40B4-BE49-F238E27FC236}">
                      <a16:creationId xmlns:a16="http://schemas.microsoft.com/office/drawing/2014/main" id="{A618742F-06C4-50CF-BFEF-94DF126DF871}"/>
                    </a:ext>
                  </a:extLst>
                </p:cNvPr>
                <p:cNvPicPr/>
                <p:nvPr/>
              </p:nvPicPr>
              <p:blipFill>
                <a:blip r:embed="rId95"/>
                <a:stretch>
                  <a:fillRect/>
                </a:stretch>
              </p:blipFill>
              <p:spPr>
                <a:xfrm>
                  <a:off x="2842103" y="1361884"/>
                  <a:ext cx="1382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2" name="Ink 21">
                  <a:extLst>
                    <a:ext uri="{FF2B5EF4-FFF2-40B4-BE49-F238E27FC236}">
                      <a16:creationId xmlns:a16="http://schemas.microsoft.com/office/drawing/2014/main" id="{64B1A0EF-29E4-0C0C-862F-37D4234D3BE9}"/>
                    </a:ext>
                  </a:extLst>
                </p14:cNvPr>
                <p14:cNvContentPartPr/>
                <p14:nvPr/>
              </p14:nvContentPartPr>
              <p14:xfrm>
                <a:off x="3048023" y="1425604"/>
                <a:ext cx="7920" cy="18000"/>
              </p14:xfrm>
            </p:contentPart>
          </mc:Choice>
          <mc:Fallback xmlns="">
            <p:pic>
              <p:nvPicPr>
                <p:cNvPr id="22" name="Ink 21">
                  <a:extLst>
                    <a:ext uri="{FF2B5EF4-FFF2-40B4-BE49-F238E27FC236}">
                      <a16:creationId xmlns:a16="http://schemas.microsoft.com/office/drawing/2014/main" id="{64B1A0EF-29E4-0C0C-862F-37D4234D3BE9}"/>
                    </a:ext>
                  </a:extLst>
                </p:cNvPr>
                <p:cNvPicPr/>
                <p:nvPr/>
              </p:nvPicPr>
              <p:blipFill>
                <a:blip r:embed="rId97"/>
                <a:stretch>
                  <a:fillRect/>
                </a:stretch>
              </p:blipFill>
              <p:spPr>
                <a:xfrm>
                  <a:off x="3039023" y="1416964"/>
                  <a:ext cx="255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3" name="Ink 72">
                  <a:extLst>
                    <a:ext uri="{FF2B5EF4-FFF2-40B4-BE49-F238E27FC236}">
                      <a16:creationId xmlns:a16="http://schemas.microsoft.com/office/drawing/2014/main" id="{B97BFB83-D869-3785-9521-489B6DA069C0}"/>
                    </a:ext>
                  </a:extLst>
                </p14:cNvPr>
                <p14:cNvContentPartPr/>
                <p14:nvPr/>
              </p14:nvContentPartPr>
              <p14:xfrm>
                <a:off x="8328863" y="828004"/>
                <a:ext cx="336240" cy="578880"/>
              </p14:xfrm>
            </p:contentPart>
          </mc:Choice>
          <mc:Fallback xmlns="">
            <p:pic>
              <p:nvPicPr>
                <p:cNvPr id="73" name="Ink 72">
                  <a:extLst>
                    <a:ext uri="{FF2B5EF4-FFF2-40B4-BE49-F238E27FC236}">
                      <a16:creationId xmlns:a16="http://schemas.microsoft.com/office/drawing/2014/main" id="{B97BFB83-D869-3785-9521-489B6DA069C0}"/>
                    </a:ext>
                  </a:extLst>
                </p:cNvPr>
                <p:cNvPicPr/>
                <p:nvPr/>
              </p:nvPicPr>
              <p:blipFill>
                <a:blip r:embed="rId99"/>
                <a:stretch>
                  <a:fillRect/>
                </a:stretch>
              </p:blipFill>
              <p:spPr>
                <a:xfrm>
                  <a:off x="8319863" y="819004"/>
                  <a:ext cx="353880" cy="596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4" name="Ink 73">
                  <a:extLst>
                    <a:ext uri="{FF2B5EF4-FFF2-40B4-BE49-F238E27FC236}">
                      <a16:creationId xmlns:a16="http://schemas.microsoft.com/office/drawing/2014/main" id="{FA87AC1B-1142-7D46-F4F8-080F7A240BBF}"/>
                    </a:ext>
                  </a:extLst>
                </p14:cNvPr>
                <p14:cNvContentPartPr/>
                <p14:nvPr/>
              </p14:nvContentPartPr>
              <p14:xfrm>
                <a:off x="8883263" y="855004"/>
                <a:ext cx="73800" cy="218880"/>
              </p14:xfrm>
            </p:contentPart>
          </mc:Choice>
          <mc:Fallback xmlns="">
            <p:pic>
              <p:nvPicPr>
                <p:cNvPr id="74" name="Ink 73">
                  <a:extLst>
                    <a:ext uri="{FF2B5EF4-FFF2-40B4-BE49-F238E27FC236}">
                      <a16:creationId xmlns:a16="http://schemas.microsoft.com/office/drawing/2014/main" id="{FA87AC1B-1142-7D46-F4F8-080F7A240BBF}"/>
                    </a:ext>
                  </a:extLst>
                </p:cNvPr>
                <p:cNvPicPr/>
                <p:nvPr/>
              </p:nvPicPr>
              <p:blipFill>
                <a:blip r:embed="rId101"/>
                <a:stretch>
                  <a:fillRect/>
                </a:stretch>
              </p:blipFill>
              <p:spPr>
                <a:xfrm>
                  <a:off x="8874623" y="846364"/>
                  <a:ext cx="914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5" name="Ink 74">
                  <a:extLst>
                    <a:ext uri="{FF2B5EF4-FFF2-40B4-BE49-F238E27FC236}">
                      <a16:creationId xmlns:a16="http://schemas.microsoft.com/office/drawing/2014/main" id="{BEB1DC06-9BF7-F687-05B5-67C0B45320EA}"/>
                    </a:ext>
                  </a:extLst>
                </p14:cNvPr>
                <p14:cNvContentPartPr/>
                <p14:nvPr/>
              </p14:nvContentPartPr>
              <p14:xfrm>
                <a:off x="8851583" y="898564"/>
                <a:ext cx="349920" cy="152640"/>
              </p14:xfrm>
            </p:contentPart>
          </mc:Choice>
          <mc:Fallback xmlns="">
            <p:pic>
              <p:nvPicPr>
                <p:cNvPr id="75" name="Ink 74">
                  <a:extLst>
                    <a:ext uri="{FF2B5EF4-FFF2-40B4-BE49-F238E27FC236}">
                      <a16:creationId xmlns:a16="http://schemas.microsoft.com/office/drawing/2014/main" id="{BEB1DC06-9BF7-F687-05B5-67C0B45320EA}"/>
                    </a:ext>
                  </a:extLst>
                </p:cNvPr>
                <p:cNvPicPr/>
                <p:nvPr/>
              </p:nvPicPr>
              <p:blipFill>
                <a:blip r:embed="rId103"/>
                <a:stretch>
                  <a:fillRect/>
                </a:stretch>
              </p:blipFill>
              <p:spPr>
                <a:xfrm>
                  <a:off x="8842583" y="889564"/>
                  <a:ext cx="3675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6" name="Ink 75">
                  <a:extLst>
                    <a:ext uri="{FF2B5EF4-FFF2-40B4-BE49-F238E27FC236}">
                      <a16:creationId xmlns:a16="http://schemas.microsoft.com/office/drawing/2014/main" id="{1807A0A6-D8A2-AC54-D871-0EDB1ECF9860}"/>
                    </a:ext>
                  </a:extLst>
                </p14:cNvPr>
                <p14:cNvContentPartPr/>
                <p14:nvPr/>
              </p14:nvContentPartPr>
              <p14:xfrm>
                <a:off x="9260183" y="843844"/>
                <a:ext cx="110880" cy="218880"/>
              </p14:xfrm>
            </p:contentPart>
          </mc:Choice>
          <mc:Fallback xmlns="">
            <p:pic>
              <p:nvPicPr>
                <p:cNvPr id="76" name="Ink 75">
                  <a:extLst>
                    <a:ext uri="{FF2B5EF4-FFF2-40B4-BE49-F238E27FC236}">
                      <a16:creationId xmlns:a16="http://schemas.microsoft.com/office/drawing/2014/main" id="{1807A0A6-D8A2-AC54-D871-0EDB1ECF9860}"/>
                    </a:ext>
                  </a:extLst>
                </p:cNvPr>
                <p:cNvPicPr/>
                <p:nvPr/>
              </p:nvPicPr>
              <p:blipFill>
                <a:blip r:embed="rId105"/>
                <a:stretch>
                  <a:fillRect/>
                </a:stretch>
              </p:blipFill>
              <p:spPr>
                <a:xfrm>
                  <a:off x="9251543" y="835204"/>
                  <a:ext cx="1285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 name="Ink 76">
                  <a:extLst>
                    <a:ext uri="{FF2B5EF4-FFF2-40B4-BE49-F238E27FC236}">
                      <a16:creationId xmlns:a16="http://schemas.microsoft.com/office/drawing/2014/main" id="{A6CADAE9-B182-7F00-61F0-787A19790D9A}"/>
                    </a:ext>
                  </a:extLst>
                </p14:cNvPr>
                <p14:cNvContentPartPr/>
                <p14:nvPr/>
              </p14:nvContentPartPr>
              <p14:xfrm>
                <a:off x="9419303" y="860764"/>
                <a:ext cx="37440" cy="171720"/>
              </p14:xfrm>
            </p:contentPart>
          </mc:Choice>
          <mc:Fallback xmlns="">
            <p:pic>
              <p:nvPicPr>
                <p:cNvPr id="77" name="Ink 76">
                  <a:extLst>
                    <a:ext uri="{FF2B5EF4-FFF2-40B4-BE49-F238E27FC236}">
                      <a16:creationId xmlns:a16="http://schemas.microsoft.com/office/drawing/2014/main" id="{A6CADAE9-B182-7F00-61F0-787A19790D9A}"/>
                    </a:ext>
                  </a:extLst>
                </p:cNvPr>
                <p:cNvPicPr/>
                <p:nvPr/>
              </p:nvPicPr>
              <p:blipFill>
                <a:blip r:embed="rId107"/>
                <a:stretch>
                  <a:fillRect/>
                </a:stretch>
              </p:blipFill>
              <p:spPr>
                <a:xfrm>
                  <a:off x="9410303" y="851764"/>
                  <a:ext cx="550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 name="Ink 77">
                  <a:extLst>
                    <a:ext uri="{FF2B5EF4-FFF2-40B4-BE49-F238E27FC236}">
                      <a16:creationId xmlns:a16="http://schemas.microsoft.com/office/drawing/2014/main" id="{9819796A-55CF-A766-5652-72A4F8DB8D6F}"/>
                    </a:ext>
                  </a:extLst>
                </p14:cNvPr>
                <p14:cNvContentPartPr/>
                <p14:nvPr/>
              </p14:nvContentPartPr>
              <p14:xfrm>
                <a:off x="9495623" y="897484"/>
                <a:ext cx="80640" cy="130680"/>
              </p14:xfrm>
            </p:contentPart>
          </mc:Choice>
          <mc:Fallback xmlns="">
            <p:pic>
              <p:nvPicPr>
                <p:cNvPr id="78" name="Ink 77">
                  <a:extLst>
                    <a:ext uri="{FF2B5EF4-FFF2-40B4-BE49-F238E27FC236}">
                      <a16:creationId xmlns:a16="http://schemas.microsoft.com/office/drawing/2014/main" id="{9819796A-55CF-A766-5652-72A4F8DB8D6F}"/>
                    </a:ext>
                  </a:extLst>
                </p:cNvPr>
                <p:cNvPicPr/>
                <p:nvPr/>
              </p:nvPicPr>
              <p:blipFill>
                <a:blip r:embed="rId109"/>
                <a:stretch>
                  <a:fillRect/>
                </a:stretch>
              </p:blipFill>
              <p:spPr>
                <a:xfrm>
                  <a:off x="9486983" y="888844"/>
                  <a:ext cx="982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9" name="Ink 78">
                  <a:extLst>
                    <a:ext uri="{FF2B5EF4-FFF2-40B4-BE49-F238E27FC236}">
                      <a16:creationId xmlns:a16="http://schemas.microsoft.com/office/drawing/2014/main" id="{B6E63238-92CB-A1C7-51D6-6B68EC0F9D80}"/>
                    </a:ext>
                  </a:extLst>
                </p14:cNvPr>
                <p14:cNvContentPartPr/>
                <p14:nvPr/>
              </p14:nvContentPartPr>
              <p14:xfrm>
                <a:off x="9651503" y="849604"/>
                <a:ext cx="94320" cy="134640"/>
              </p14:xfrm>
            </p:contentPart>
          </mc:Choice>
          <mc:Fallback xmlns="">
            <p:pic>
              <p:nvPicPr>
                <p:cNvPr id="79" name="Ink 78">
                  <a:extLst>
                    <a:ext uri="{FF2B5EF4-FFF2-40B4-BE49-F238E27FC236}">
                      <a16:creationId xmlns:a16="http://schemas.microsoft.com/office/drawing/2014/main" id="{B6E63238-92CB-A1C7-51D6-6B68EC0F9D80}"/>
                    </a:ext>
                  </a:extLst>
                </p:cNvPr>
                <p:cNvPicPr/>
                <p:nvPr/>
              </p:nvPicPr>
              <p:blipFill>
                <a:blip r:embed="rId111"/>
                <a:stretch>
                  <a:fillRect/>
                </a:stretch>
              </p:blipFill>
              <p:spPr>
                <a:xfrm>
                  <a:off x="9642863" y="840604"/>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5" name="Ink 54">
                  <a:extLst>
                    <a:ext uri="{FF2B5EF4-FFF2-40B4-BE49-F238E27FC236}">
                      <a16:creationId xmlns:a16="http://schemas.microsoft.com/office/drawing/2014/main" id="{4989ABD8-5947-3B84-3C3A-5675A4D0D536}"/>
                    </a:ext>
                  </a:extLst>
                </p14:cNvPr>
                <p14:cNvContentPartPr/>
                <p14:nvPr/>
              </p14:nvContentPartPr>
              <p14:xfrm>
                <a:off x="4196423" y="987124"/>
                <a:ext cx="248040" cy="311040"/>
              </p14:xfrm>
            </p:contentPart>
          </mc:Choice>
          <mc:Fallback xmlns="">
            <p:pic>
              <p:nvPicPr>
                <p:cNvPr id="55" name="Ink 54">
                  <a:extLst>
                    <a:ext uri="{FF2B5EF4-FFF2-40B4-BE49-F238E27FC236}">
                      <a16:creationId xmlns:a16="http://schemas.microsoft.com/office/drawing/2014/main" id="{4989ABD8-5947-3B84-3C3A-5675A4D0D536}"/>
                    </a:ext>
                  </a:extLst>
                </p:cNvPr>
                <p:cNvPicPr/>
                <p:nvPr/>
              </p:nvPicPr>
              <p:blipFill>
                <a:blip r:embed="rId113"/>
                <a:stretch>
                  <a:fillRect/>
                </a:stretch>
              </p:blipFill>
              <p:spPr>
                <a:xfrm>
                  <a:off x="4187783" y="978124"/>
                  <a:ext cx="26568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6" name="Ink 55">
                  <a:extLst>
                    <a:ext uri="{FF2B5EF4-FFF2-40B4-BE49-F238E27FC236}">
                      <a16:creationId xmlns:a16="http://schemas.microsoft.com/office/drawing/2014/main" id="{96A7D50F-5C19-7860-A6CD-C93A648932BB}"/>
                    </a:ext>
                  </a:extLst>
                </p14:cNvPr>
                <p14:cNvContentPartPr/>
                <p14:nvPr/>
              </p14:nvContentPartPr>
              <p14:xfrm>
                <a:off x="4552103" y="1087204"/>
                <a:ext cx="146160" cy="162720"/>
              </p14:xfrm>
            </p:contentPart>
          </mc:Choice>
          <mc:Fallback xmlns="">
            <p:pic>
              <p:nvPicPr>
                <p:cNvPr id="56" name="Ink 55">
                  <a:extLst>
                    <a:ext uri="{FF2B5EF4-FFF2-40B4-BE49-F238E27FC236}">
                      <a16:creationId xmlns:a16="http://schemas.microsoft.com/office/drawing/2014/main" id="{96A7D50F-5C19-7860-A6CD-C93A648932BB}"/>
                    </a:ext>
                  </a:extLst>
                </p:cNvPr>
                <p:cNvPicPr/>
                <p:nvPr/>
              </p:nvPicPr>
              <p:blipFill>
                <a:blip r:embed="rId115"/>
                <a:stretch>
                  <a:fillRect/>
                </a:stretch>
              </p:blipFill>
              <p:spPr>
                <a:xfrm>
                  <a:off x="4543103" y="1078564"/>
                  <a:ext cx="1638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57" name="Ink 56">
                  <a:extLst>
                    <a:ext uri="{FF2B5EF4-FFF2-40B4-BE49-F238E27FC236}">
                      <a16:creationId xmlns:a16="http://schemas.microsoft.com/office/drawing/2014/main" id="{DE18D3B5-2318-341B-3CC1-7C29A82917C6}"/>
                    </a:ext>
                  </a:extLst>
                </p14:cNvPr>
                <p14:cNvContentPartPr/>
                <p14:nvPr/>
              </p14:nvContentPartPr>
              <p14:xfrm>
                <a:off x="4760903" y="978484"/>
                <a:ext cx="54000" cy="263160"/>
              </p14:xfrm>
            </p:contentPart>
          </mc:Choice>
          <mc:Fallback xmlns="">
            <p:pic>
              <p:nvPicPr>
                <p:cNvPr id="57" name="Ink 56">
                  <a:extLst>
                    <a:ext uri="{FF2B5EF4-FFF2-40B4-BE49-F238E27FC236}">
                      <a16:creationId xmlns:a16="http://schemas.microsoft.com/office/drawing/2014/main" id="{DE18D3B5-2318-341B-3CC1-7C29A82917C6}"/>
                    </a:ext>
                  </a:extLst>
                </p:cNvPr>
                <p:cNvPicPr/>
                <p:nvPr/>
              </p:nvPicPr>
              <p:blipFill>
                <a:blip r:embed="rId117"/>
                <a:stretch>
                  <a:fillRect/>
                </a:stretch>
              </p:blipFill>
              <p:spPr>
                <a:xfrm>
                  <a:off x="4751903" y="969844"/>
                  <a:ext cx="716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58" name="Ink 57">
                  <a:extLst>
                    <a:ext uri="{FF2B5EF4-FFF2-40B4-BE49-F238E27FC236}">
                      <a16:creationId xmlns:a16="http://schemas.microsoft.com/office/drawing/2014/main" id="{F2ABD011-4C06-C1F4-5279-C0A4C72240CC}"/>
                    </a:ext>
                  </a:extLst>
                </p14:cNvPr>
                <p14:cNvContentPartPr/>
                <p14:nvPr/>
              </p14:nvContentPartPr>
              <p14:xfrm>
                <a:off x="4792223" y="1052644"/>
                <a:ext cx="300960" cy="164520"/>
              </p14:xfrm>
            </p:contentPart>
          </mc:Choice>
          <mc:Fallback xmlns="">
            <p:pic>
              <p:nvPicPr>
                <p:cNvPr id="58" name="Ink 57">
                  <a:extLst>
                    <a:ext uri="{FF2B5EF4-FFF2-40B4-BE49-F238E27FC236}">
                      <a16:creationId xmlns:a16="http://schemas.microsoft.com/office/drawing/2014/main" id="{F2ABD011-4C06-C1F4-5279-C0A4C72240CC}"/>
                    </a:ext>
                  </a:extLst>
                </p:cNvPr>
                <p:cNvPicPr/>
                <p:nvPr/>
              </p:nvPicPr>
              <p:blipFill>
                <a:blip r:embed="rId119"/>
                <a:stretch>
                  <a:fillRect/>
                </a:stretch>
              </p:blipFill>
              <p:spPr>
                <a:xfrm>
                  <a:off x="4783583" y="1043644"/>
                  <a:ext cx="3186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9" name="Ink 58">
                  <a:extLst>
                    <a:ext uri="{FF2B5EF4-FFF2-40B4-BE49-F238E27FC236}">
                      <a16:creationId xmlns:a16="http://schemas.microsoft.com/office/drawing/2014/main" id="{ACC14055-2340-F5A2-5039-30DE6624AC3E}"/>
                    </a:ext>
                  </a:extLst>
                </p14:cNvPr>
                <p14:cNvContentPartPr/>
                <p14:nvPr/>
              </p14:nvContentPartPr>
              <p14:xfrm>
                <a:off x="5131703" y="1020244"/>
                <a:ext cx="169200" cy="221040"/>
              </p14:xfrm>
            </p:contentPart>
          </mc:Choice>
          <mc:Fallback xmlns="">
            <p:pic>
              <p:nvPicPr>
                <p:cNvPr id="59" name="Ink 58">
                  <a:extLst>
                    <a:ext uri="{FF2B5EF4-FFF2-40B4-BE49-F238E27FC236}">
                      <a16:creationId xmlns:a16="http://schemas.microsoft.com/office/drawing/2014/main" id="{ACC14055-2340-F5A2-5039-30DE6624AC3E}"/>
                    </a:ext>
                  </a:extLst>
                </p:cNvPr>
                <p:cNvPicPr/>
                <p:nvPr/>
              </p:nvPicPr>
              <p:blipFill>
                <a:blip r:embed="rId121"/>
                <a:stretch>
                  <a:fillRect/>
                </a:stretch>
              </p:blipFill>
              <p:spPr>
                <a:xfrm>
                  <a:off x="5123063" y="1011244"/>
                  <a:ext cx="1868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0" name="Ink 59">
                  <a:extLst>
                    <a:ext uri="{FF2B5EF4-FFF2-40B4-BE49-F238E27FC236}">
                      <a16:creationId xmlns:a16="http://schemas.microsoft.com/office/drawing/2014/main" id="{F44879D0-0DA4-0229-D0FC-59902D08C92F}"/>
                    </a:ext>
                  </a:extLst>
                </p14:cNvPr>
                <p14:cNvContentPartPr/>
                <p14:nvPr/>
              </p14:nvContentPartPr>
              <p14:xfrm>
                <a:off x="5302703" y="1032124"/>
                <a:ext cx="142920" cy="184680"/>
              </p14:xfrm>
            </p:contentPart>
          </mc:Choice>
          <mc:Fallback xmlns="">
            <p:pic>
              <p:nvPicPr>
                <p:cNvPr id="60" name="Ink 59">
                  <a:extLst>
                    <a:ext uri="{FF2B5EF4-FFF2-40B4-BE49-F238E27FC236}">
                      <a16:creationId xmlns:a16="http://schemas.microsoft.com/office/drawing/2014/main" id="{F44879D0-0DA4-0229-D0FC-59902D08C92F}"/>
                    </a:ext>
                  </a:extLst>
                </p:cNvPr>
                <p:cNvPicPr/>
                <p:nvPr/>
              </p:nvPicPr>
              <p:blipFill>
                <a:blip r:embed="rId123"/>
                <a:stretch>
                  <a:fillRect/>
                </a:stretch>
              </p:blipFill>
              <p:spPr>
                <a:xfrm>
                  <a:off x="5293703" y="1023124"/>
                  <a:ext cx="1605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1" name="Ink 60">
                  <a:extLst>
                    <a:ext uri="{FF2B5EF4-FFF2-40B4-BE49-F238E27FC236}">
                      <a16:creationId xmlns:a16="http://schemas.microsoft.com/office/drawing/2014/main" id="{0EE35C4D-F8C9-9AF8-B470-36BF254A16A7}"/>
                    </a:ext>
                  </a:extLst>
                </p14:cNvPr>
                <p14:cNvContentPartPr/>
                <p14:nvPr/>
              </p14:nvContentPartPr>
              <p14:xfrm>
                <a:off x="5515823" y="1017364"/>
                <a:ext cx="76320" cy="194400"/>
              </p14:xfrm>
            </p:contentPart>
          </mc:Choice>
          <mc:Fallback xmlns="">
            <p:pic>
              <p:nvPicPr>
                <p:cNvPr id="61" name="Ink 60">
                  <a:extLst>
                    <a:ext uri="{FF2B5EF4-FFF2-40B4-BE49-F238E27FC236}">
                      <a16:creationId xmlns:a16="http://schemas.microsoft.com/office/drawing/2014/main" id="{0EE35C4D-F8C9-9AF8-B470-36BF254A16A7}"/>
                    </a:ext>
                  </a:extLst>
                </p:cNvPr>
                <p:cNvPicPr/>
                <p:nvPr/>
              </p:nvPicPr>
              <p:blipFill>
                <a:blip r:embed="rId125"/>
                <a:stretch>
                  <a:fillRect/>
                </a:stretch>
              </p:blipFill>
              <p:spPr>
                <a:xfrm>
                  <a:off x="5506823" y="1008364"/>
                  <a:ext cx="939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2" name="Ink 61">
                  <a:extLst>
                    <a:ext uri="{FF2B5EF4-FFF2-40B4-BE49-F238E27FC236}">
                      <a16:creationId xmlns:a16="http://schemas.microsoft.com/office/drawing/2014/main" id="{D7A86E76-D746-342E-4208-B45B87B157F2}"/>
                    </a:ext>
                  </a:extLst>
                </p14:cNvPr>
                <p14:cNvContentPartPr/>
                <p14:nvPr/>
              </p14:nvContentPartPr>
              <p14:xfrm>
                <a:off x="5666303" y="1026004"/>
                <a:ext cx="101520" cy="174600"/>
              </p14:xfrm>
            </p:contentPart>
          </mc:Choice>
          <mc:Fallback xmlns="">
            <p:pic>
              <p:nvPicPr>
                <p:cNvPr id="62" name="Ink 61">
                  <a:extLst>
                    <a:ext uri="{FF2B5EF4-FFF2-40B4-BE49-F238E27FC236}">
                      <a16:creationId xmlns:a16="http://schemas.microsoft.com/office/drawing/2014/main" id="{D7A86E76-D746-342E-4208-B45B87B157F2}"/>
                    </a:ext>
                  </a:extLst>
                </p:cNvPr>
                <p:cNvPicPr/>
                <p:nvPr/>
              </p:nvPicPr>
              <p:blipFill>
                <a:blip r:embed="rId127"/>
                <a:stretch>
                  <a:fillRect/>
                </a:stretch>
              </p:blipFill>
              <p:spPr>
                <a:xfrm>
                  <a:off x="5657663" y="1017004"/>
                  <a:ext cx="1191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3" name="Ink 62">
                  <a:extLst>
                    <a:ext uri="{FF2B5EF4-FFF2-40B4-BE49-F238E27FC236}">
                      <a16:creationId xmlns:a16="http://schemas.microsoft.com/office/drawing/2014/main" id="{77FAABEE-C3D4-61DE-75FD-E79D479E65B4}"/>
                    </a:ext>
                  </a:extLst>
                </p14:cNvPr>
                <p14:cNvContentPartPr/>
                <p14:nvPr/>
              </p14:nvContentPartPr>
              <p14:xfrm>
                <a:off x="6014783" y="1071724"/>
                <a:ext cx="91440" cy="29160"/>
              </p14:xfrm>
            </p:contentPart>
          </mc:Choice>
          <mc:Fallback xmlns="">
            <p:pic>
              <p:nvPicPr>
                <p:cNvPr id="63" name="Ink 62">
                  <a:extLst>
                    <a:ext uri="{FF2B5EF4-FFF2-40B4-BE49-F238E27FC236}">
                      <a16:creationId xmlns:a16="http://schemas.microsoft.com/office/drawing/2014/main" id="{77FAABEE-C3D4-61DE-75FD-E79D479E65B4}"/>
                    </a:ext>
                  </a:extLst>
                </p:cNvPr>
                <p:cNvPicPr/>
                <p:nvPr/>
              </p:nvPicPr>
              <p:blipFill>
                <a:blip r:embed="rId129"/>
                <a:stretch>
                  <a:fillRect/>
                </a:stretch>
              </p:blipFill>
              <p:spPr>
                <a:xfrm>
                  <a:off x="6006143" y="1062724"/>
                  <a:ext cx="1090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4" name="Ink 63">
                  <a:extLst>
                    <a:ext uri="{FF2B5EF4-FFF2-40B4-BE49-F238E27FC236}">
                      <a16:creationId xmlns:a16="http://schemas.microsoft.com/office/drawing/2014/main" id="{729BC96B-75A8-E1A7-2614-E25D97BC28E1}"/>
                    </a:ext>
                  </a:extLst>
                </p14:cNvPr>
                <p14:cNvContentPartPr/>
                <p14:nvPr/>
              </p14:nvContentPartPr>
              <p14:xfrm>
                <a:off x="6382703" y="997204"/>
                <a:ext cx="189000" cy="185040"/>
              </p14:xfrm>
            </p:contentPart>
          </mc:Choice>
          <mc:Fallback xmlns="">
            <p:pic>
              <p:nvPicPr>
                <p:cNvPr id="64" name="Ink 63">
                  <a:extLst>
                    <a:ext uri="{FF2B5EF4-FFF2-40B4-BE49-F238E27FC236}">
                      <a16:creationId xmlns:a16="http://schemas.microsoft.com/office/drawing/2014/main" id="{729BC96B-75A8-E1A7-2614-E25D97BC28E1}"/>
                    </a:ext>
                  </a:extLst>
                </p:cNvPr>
                <p:cNvPicPr/>
                <p:nvPr/>
              </p:nvPicPr>
              <p:blipFill>
                <a:blip r:embed="rId131"/>
                <a:stretch>
                  <a:fillRect/>
                </a:stretch>
              </p:blipFill>
              <p:spPr>
                <a:xfrm>
                  <a:off x="6374063" y="988564"/>
                  <a:ext cx="2066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65" name="Ink 64">
                  <a:extLst>
                    <a:ext uri="{FF2B5EF4-FFF2-40B4-BE49-F238E27FC236}">
                      <a16:creationId xmlns:a16="http://schemas.microsoft.com/office/drawing/2014/main" id="{8043660F-E5FD-EFAA-F93E-4786E3942D76}"/>
                    </a:ext>
                  </a:extLst>
                </p14:cNvPr>
                <p14:cNvContentPartPr/>
                <p14:nvPr/>
              </p14:nvContentPartPr>
              <p14:xfrm>
                <a:off x="6697343" y="999724"/>
                <a:ext cx="98640" cy="132480"/>
              </p14:xfrm>
            </p:contentPart>
          </mc:Choice>
          <mc:Fallback xmlns="">
            <p:pic>
              <p:nvPicPr>
                <p:cNvPr id="65" name="Ink 64">
                  <a:extLst>
                    <a:ext uri="{FF2B5EF4-FFF2-40B4-BE49-F238E27FC236}">
                      <a16:creationId xmlns:a16="http://schemas.microsoft.com/office/drawing/2014/main" id="{8043660F-E5FD-EFAA-F93E-4786E3942D76}"/>
                    </a:ext>
                  </a:extLst>
                </p:cNvPr>
                <p:cNvPicPr/>
                <p:nvPr/>
              </p:nvPicPr>
              <p:blipFill>
                <a:blip r:embed="rId133"/>
                <a:stretch>
                  <a:fillRect/>
                </a:stretch>
              </p:blipFill>
              <p:spPr>
                <a:xfrm>
                  <a:off x="6688343" y="990724"/>
                  <a:ext cx="1162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66" name="Ink 65">
                  <a:extLst>
                    <a:ext uri="{FF2B5EF4-FFF2-40B4-BE49-F238E27FC236}">
                      <a16:creationId xmlns:a16="http://schemas.microsoft.com/office/drawing/2014/main" id="{1A4C9E55-9286-A96E-2394-20B6AD29C5A1}"/>
                    </a:ext>
                  </a:extLst>
                </p14:cNvPr>
                <p14:cNvContentPartPr/>
                <p14:nvPr/>
              </p14:nvContentPartPr>
              <p14:xfrm>
                <a:off x="6921623" y="925564"/>
                <a:ext cx="37080" cy="195480"/>
              </p14:xfrm>
            </p:contentPart>
          </mc:Choice>
          <mc:Fallback xmlns="">
            <p:pic>
              <p:nvPicPr>
                <p:cNvPr id="66" name="Ink 65">
                  <a:extLst>
                    <a:ext uri="{FF2B5EF4-FFF2-40B4-BE49-F238E27FC236}">
                      <a16:creationId xmlns:a16="http://schemas.microsoft.com/office/drawing/2014/main" id="{1A4C9E55-9286-A96E-2394-20B6AD29C5A1}"/>
                    </a:ext>
                  </a:extLst>
                </p:cNvPr>
                <p:cNvPicPr/>
                <p:nvPr/>
              </p:nvPicPr>
              <p:blipFill>
                <a:blip r:embed="rId135"/>
                <a:stretch>
                  <a:fillRect/>
                </a:stretch>
              </p:blipFill>
              <p:spPr>
                <a:xfrm>
                  <a:off x="6912623" y="916564"/>
                  <a:ext cx="54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67" name="Ink 66">
                  <a:extLst>
                    <a:ext uri="{FF2B5EF4-FFF2-40B4-BE49-F238E27FC236}">
                      <a16:creationId xmlns:a16="http://schemas.microsoft.com/office/drawing/2014/main" id="{8412BD19-E970-55AC-85DF-708AAE0EEE57}"/>
                    </a:ext>
                  </a:extLst>
                </p14:cNvPr>
                <p14:cNvContentPartPr/>
                <p14:nvPr/>
              </p14:nvContentPartPr>
              <p14:xfrm>
                <a:off x="7000463" y="937804"/>
                <a:ext cx="44640" cy="180000"/>
              </p14:xfrm>
            </p:contentPart>
          </mc:Choice>
          <mc:Fallback xmlns="">
            <p:pic>
              <p:nvPicPr>
                <p:cNvPr id="67" name="Ink 66">
                  <a:extLst>
                    <a:ext uri="{FF2B5EF4-FFF2-40B4-BE49-F238E27FC236}">
                      <a16:creationId xmlns:a16="http://schemas.microsoft.com/office/drawing/2014/main" id="{8412BD19-E970-55AC-85DF-708AAE0EEE57}"/>
                    </a:ext>
                  </a:extLst>
                </p:cNvPr>
                <p:cNvPicPr/>
                <p:nvPr/>
              </p:nvPicPr>
              <p:blipFill>
                <a:blip r:embed="rId137"/>
                <a:stretch>
                  <a:fillRect/>
                </a:stretch>
              </p:blipFill>
              <p:spPr>
                <a:xfrm>
                  <a:off x="6991823" y="928804"/>
                  <a:ext cx="622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68" name="Ink 67">
                  <a:extLst>
                    <a:ext uri="{FF2B5EF4-FFF2-40B4-BE49-F238E27FC236}">
                      <a16:creationId xmlns:a16="http://schemas.microsoft.com/office/drawing/2014/main" id="{F6D07423-9908-16EF-A1CC-53331CCAC5DB}"/>
                    </a:ext>
                  </a:extLst>
                </p14:cNvPr>
                <p14:cNvContentPartPr/>
                <p14:nvPr/>
              </p14:nvContentPartPr>
              <p14:xfrm>
                <a:off x="7087943" y="982084"/>
                <a:ext cx="93600" cy="152280"/>
              </p14:xfrm>
            </p:contentPart>
          </mc:Choice>
          <mc:Fallback xmlns="">
            <p:pic>
              <p:nvPicPr>
                <p:cNvPr id="68" name="Ink 67">
                  <a:extLst>
                    <a:ext uri="{FF2B5EF4-FFF2-40B4-BE49-F238E27FC236}">
                      <a16:creationId xmlns:a16="http://schemas.microsoft.com/office/drawing/2014/main" id="{F6D07423-9908-16EF-A1CC-53331CCAC5DB}"/>
                    </a:ext>
                  </a:extLst>
                </p:cNvPr>
                <p:cNvPicPr/>
                <p:nvPr/>
              </p:nvPicPr>
              <p:blipFill>
                <a:blip r:embed="rId139"/>
                <a:stretch>
                  <a:fillRect/>
                </a:stretch>
              </p:blipFill>
              <p:spPr>
                <a:xfrm>
                  <a:off x="7079303" y="973084"/>
                  <a:ext cx="1112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69" name="Ink 68">
                  <a:extLst>
                    <a:ext uri="{FF2B5EF4-FFF2-40B4-BE49-F238E27FC236}">
                      <a16:creationId xmlns:a16="http://schemas.microsoft.com/office/drawing/2014/main" id="{FBE8E216-DD2B-CB55-1B70-D5442BB29A12}"/>
                    </a:ext>
                  </a:extLst>
                </p14:cNvPr>
                <p14:cNvContentPartPr/>
                <p14:nvPr/>
              </p14:nvContentPartPr>
              <p14:xfrm>
                <a:off x="7274783" y="880204"/>
                <a:ext cx="252000" cy="241560"/>
              </p14:xfrm>
            </p:contentPart>
          </mc:Choice>
          <mc:Fallback xmlns="">
            <p:pic>
              <p:nvPicPr>
                <p:cNvPr id="69" name="Ink 68">
                  <a:extLst>
                    <a:ext uri="{FF2B5EF4-FFF2-40B4-BE49-F238E27FC236}">
                      <a16:creationId xmlns:a16="http://schemas.microsoft.com/office/drawing/2014/main" id="{FBE8E216-DD2B-CB55-1B70-D5442BB29A12}"/>
                    </a:ext>
                  </a:extLst>
                </p:cNvPr>
                <p:cNvPicPr/>
                <p:nvPr/>
              </p:nvPicPr>
              <p:blipFill>
                <a:blip r:embed="rId141"/>
                <a:stretch>
                  <a:fillRect/>
                </a:stretch>
              </p:blipFill>
              <p:spPr>
                <a:xfrm>
                  <a:off x="7265783" y="871564"/>
                  <a:ext cx="2696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0" name="Ink 69">
                  <a:extLst>
                    <a:ext uri="{FF2B5EF4-FFF2-40B4-BE49-F238E27FC236}">
                      <a16:creationId xmlns:a16="http://schemas.microsoft.com/office/drawing/2014/main" id="{0BBB4068-57DA-2A5F-8719-B8B555805989}"/>
                    </a:ext>
                  </a:extLst>
                </p14:cNvPr>
                <p14:cNvContentPartPr/>
                <p14:nvPr/>
              </p14:nvContentPartPr>
              <p14:xfrm>
                <a:off x="7492223" y="986404"/>
                <a:ext cx="162360" cy="132120"/>
              </p14:xfrm>
            </p:contentPart>
          </mc:Choice>
          <mc:Fallback xmlns="">
            <p:pic>
              <p:nvPicPr>
                <p:cNvPr id="70" name="Ink 69">
                  <a:extLst>
                    <a:ext uri="{FF2B5EF4-FFF2-40B4-BE49-F238E27FC236}">
                      <a16:creationId xmlns:a16="http://schemas.microsoft.com/office/drawing/2014/main" id="{0BBB4068-57DA-2A5F-8719-B8B555805989}"/>
                    </a:ext>
                  </a:extLst>
                </p:cNvPr>
                <p:cNvPicPr/>
                <p:nvPr/>
              </p:nvPicPr>
              <p:blipFill>
                <a:blip r:embed="rId143"/>
                <a:stretch>
                  <a:fillRect/>
                </a:stretch>
              </p:blipFill>
              <p:spPr>
                <a:xfrm>
                  <a:off x="7483583" y="977764"/>
                  <a:ext cx="1800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1" name="Ink 70">
                  <a:extLst>
                    <a:ext uri="{FF2B5EF4-FFF2-40B4-BE49-F238E27FC236}">
                      <a16:creationId xmlns:a16="http://schemas.microsoft.com/office/drawing/2014/main" id="{3DF77BA5-EB60-356D-92FF-5A6A5DAF9833}"/>
                    </a:ext>
                  </a:extLst>
                </p14:cNvPr>
                <p14:cNvContentPartPr/>
                <p14:nvPr/>
              </p14:nvContentPartPr>
              <p14:xfrm>
                <a:off x="7646663" y="909004"/>
                <a:ext cx="32400" cy="15120"/>
              </p14:xfrm>
            </p:contentPart>
          </mc:Choice>
          <mc:Fallback xmlns="">
            <p:pic>
              <p:nvPicPr>
                <p:cNvPr id="71" name="Ink 70">
                  <a:extLst>
                    <a:ext uri="{FF2B5EF4-FFF2-40B4-BE49-F238E27FC236}">
                      <a16:creationId xmlns:a16="http://schemas.microsoft.com/office/drawing/2014/main" id="{3DF77BA5-EB60-356D-92FF-5A6A5DAF9833}"/>
                    </a:ext>
                  </a:extLst>
                </p:cNvPr>
                <p:cNvPicPr/>
                <p:nvPr/>
              </p:nvPicPr>
              <p:blipFill>
                <a:blip r:embed="rId145"/>
                <a:stretch>
                  <a:fillRect/>
                </a:stretch>
              </p:blipFill>
              <p:spPr>
                <a:xfrm>
                  <a:off x="7637663" y="900364"/>
                  <a:ext cx="500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2" name="Ink 71">
                  <a:extLst>
                    <a:ext uri="{FF2B5EF4-FFF2-40B4-BE49-F238E27FC236}">
                      <a16:creationId xmlns:a16="http://schemas.microsoft.com/office/drawing/2014/main" id="{2E74D146-E2BB-837A-8052-63D8AD492CE0}"/>
                    </a:ext>
                  </a:extLst>
                </p14:cNvPr>
                <p14:cNvContentPartPr/>
                <p14:nvPr/>
              </p14:nvContentPartPr>
              <p14:xfrm>
                <a:off x="7788503" y="966964"/>
                <a:ext cx="344880" cy="165600"/>
              </p14:xfrm>
            </p:contentPart>
          </mc:Choice>
          <mc:Fallback xmlns="">
            <p:pic>
              <p:nvPicPr>
                <p:cNvPr id="72" name="Ink 71">
                  <a:extLst>
                    <a:ext uri="{FF2B5EF4-FFF2-40B4-BE49-F238E27FC236}">
                      <a16:creationId xmlns:a16="http://schemas.microsoft.com/office/drawing/2014/main" id="{2E74D146-E2BB-837A-8052-63D8AD492CE0}"/>
                    </a:ext>
                  </a:extLst>
                </p:cNvPr>
                <p:cNvPicPr/>
                <p:nvPr/>
              </p:nvPicPr>
              <p:blipFill>
                <a:blip r:embed="rId147"/>
                <a:stretch>
                  <a:fillRect/>
                </a:stretch>
              </p:blipFill>
              <p:spPr>
                <a:xfrm>
                  <a:off x="7779503" y="958324"/>
                  <a:ext cx="3625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3" name="Ink 82">
                  <a:extLst>
                    <a:ext uri="{FF2B5EF4-FFF2-40B4-BE49-F238E27FC236}">
                      <a16:creationId xmlns:a16="http://schemas.microsoft.com/office/drawing/2014/main" id="{F90DD72E-5D60-765E-35ED-F7D7351C4A42}"/>
                    </a:ext>
                  </a:extLst>
                </p14:cNvPr>
                <p14:cNvContentPartPr/>
                <p14:nvPr/>
              </p14:nvContentPartPr>
              <p14:xfrm>
                <a:off x="4551743" y="1392124"/>
                <a:ext cx="100080" cy="210960"/>
              </p14:xfrm>
            </p:contentPart>
          </mc:Choice>
          <mc:Fallback xmlns="">
            <p:pic>
              <p:nvPicPr>
                <p:cNvPr id="83" name="Ink 82">
                  <a:extLst>
                    <a:ext uri="{FF2B5EF4-FFF2-40B4-BE49-F238E27FC236}">
                      <a16:creationId xmlns:a16="http://schemas.microsoft.com/office/drawing/2014/main" id="{F90DD72E-5D60-765E-35ED-F7D7351C4A42}"/>
                    </a:ext>
                  </a:extLst>
                </p:cNvPr>
                <p:cNvPicPr/>
                <p:nvPr/>
              </p:nvPicPr>
              <p:blipFill>
                <a:blip r:embed="rId149"/>
                <a:stretch>
                  <a:fillRect/>
                </a:stretch>
              </p:blipFill>
              <p:spPr>
                <a:xfrm>
                  <a:off x="4542743" y="1383124"/>
                  <a:ext cx="1177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4" name="Ink 83">
                  <a:extLst>
                    <a:ext uri="{FF2B5EF4-FFF2-40B4-BE49-F238E27FC236}">
                      <a16:creationId xmlns:a16="http://schemas.microsoft.com/office/drawing/2014/main" id="{61473AA3-59D3-163A-DC86-C2A6B4931A07}"/>
                    </a:ext>
                  </a:extLst>
                </p14:cNvPr>
                <p14:cNvContentPartPr/>
                <p14:nvPr/>
              </p14:nvContentPartPr>
              <p14:xfrm>
                <a:off x="4694663" y="1372684"/>
                <a:ext cx="198360" cy="43560"/>
              </p14:xfrm>
            </p:contentPart>
          </mc:Choice>
          <mc:Fallback xmlns="">
            <p:pic>
              <p:nvPicPr>
                <p:cNvPr id="84" name="Ink 83">
                  <a:extLst>
                    <a:ext uri="{FF2B5EF4-FFF2-40B4-BE49-F238E27FC236}">
                      <a16:creationId xmlns:a16="http://schemas.microsoft.com/office/drawing/2014/main" id="{61473AA3-59D3-163A-DC86-C2A6B4931A07}"/>
                    </a:ext>
                  </a:extLst>
                </p:cNvPr>
                <p:cNvPicPr/>
                <p:nvPr/>
              </p:nvPicPr>
              <p:blipFill>
                <a:blip r:embed="rId151"/>
                <a:stretch>
                  <a:fillRect/>
                </a:stretch>
              </p:blipFill>
              <p:spPr>
                <a:xfrm>
                  <a:off x="4685663" y="1363684"/>
                  <a:ext cx="2160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5" name="Ink 84">
                  <a:extLst>
                    <a:ext uri="{FF2B5EF4-FFF2-40B4-BE49-F238E27FC236}">
                      <a16:creationId xmlns:a16="http://schemas.microsoft.com/office/drawing/2014/main" id="{DF733B67-FA91-5AB3-5D55-570039A9322C}"/>
                    </a:ext>
                  </a:extLst>
                </p14:cNvPr>
                <p14:cNvContentPartPr/>
                <p14:nvPr/>
              </p14:nvContentPartPr>
              <p14:xfrm>
                <a:off x="4806263" y="1356844"/>
                <a:ext cx="31320" cy="196560"/>
              </p14:xfrm>
            </p:contentPart>
          </mc:Choice>
          <mc:Fallback xmlns="">
            <p:pic>
              <p:nvPicPr>
                <p:cNvPr id="85" name="Ink 84">
                  <a:extLst>
                    <a:ext uri="{FF2B5EF4-FFF2-40B4-BE49-F238E27FC236}">
                      <a16:creationId xmlns:a16="http://schemas.microsoft.com/office/drawing/2014/main" id="{DF733B67-FA91-5AB3-5D55-570039A9322C}"/>
                    </a:ext>
                  </a:extLst>
                </p:cNvPr>
                <p:cNvPicPr/>
                <p:nvPr/>
              </p:nvPicPr>
              <p:blipFill>
                <a:blip r:embed="rId153"/>
                <a:stretch>
                  <a:fillRect/>
                </a:stretch>
              </p:blipFill>
              <p:spPr>
                <a:xfrm>
                  <a:off x="4797263" y="1348204"/>
                  <a:ext cx="4896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6" name="Ink 85">
                  <a:extLst>
                    <a:ext uri="{FF2B5EF4-FFF2-40B4-BE49-F238E27FC236}">
                      <a16:creationId xmlns:a16="http://schemas.microsoft.com/office/drawing/2014/main" id="{B5C0E709-C6C3-8672-13C4-AF8E00989543}"/>
                    </a:ext>
                  </a:extLst>
                </p14:cNvPr>
                <p14:cNvContentPartPr/>
                <p14:nvPr/>
              </p14:nvContentPartPr>
              <p14:xfrm>
                <a:off x="4935143" y="1424524"/>
                <a:ext cx="117720" cy="104760"/>
              </p14:xfrm>
            </p:contentPart>
          </mc:Choice>
          <mc:Fallback xmlns="">
            <p:pic>
              <p:nvPicPr>
                <p:cNvPr id="86" name="Ink 85">
                  <a:extLst>
                    <a:ext uri="{FF2B5EF4-FFF2-40B4-BE49-F238E27FC236}">
                      <a16:creationId xmlns:a16="http://schemas.microsoft.com/office/drawing/2014/main" id="{B5C0E709-C6C3-8672-13C4-AF8E00989543}"/>
                    </a:ext>
                  </a:extLst>
                </p:cNvPr>
                <p:cNvPicPr/>
                <p:nvPr/>
              </p:nvPicPr>
              <p:blipFill>
                <a:blip r:embed="rId155"/>
                <a:stretch>
                  <a:fillRect/>
                </a:stretch>
              </p:blipFill>
              <p:spPr>
                <a:xfrm>
                  <a:off x="4926503" y="1415884"/>
                  <a:ext cx="1353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7" name="Ink 86">
                  <a:extLst>
                    <a:ext uri="{FF2B5EF4-FFF2-40B4-BE49-F238E27FC236}">
                      <a16:creationId xmlns:a16="http://schemas.microsoft.com/office/drawing/2014/main" id="{288F35C7-708F-8AFB-D727-15FB65C89C6D}"/>
                    </a:ext>
                  </a:extLst>
                </p14:cNvPr>
                <p14:cNvContentPartPr/>
                <p14:nvPr/>
              </p14:nvContentPartPr>
              <p14:xfrm>
                <a:off x="5085623" y="1407604"/>
                <a:ext cx="127800" cy="104760"/>
              </p14:xfrm>
            </p:contentPart>
          </mc:Choice>
          <mc:Fallback xmlns="">
            <p:pic>
              <p:nvPicPr>
                <p:cNvPr id="87" name="Ink 86">
                  <a:extLst>
                    <a:ext uri="{FF2B5EF4-FFF2-40B4-BE49-F238E27FC236}">
                      <a16:creationId xmlns:a16="http://schemas.microsoft.com/office/drawing/2014/main" id="{288F35C7-708F-8AFB-D727-15FB65C89C6D}"/>
                    </a:ext>
                  </a:extLst>
                </p:cNvPr>
                <p:cNvPicPr/>
                <p:nvPr/>
              </p:nvPicPr>
              <p:blipFill>
                <a:blip r:embed="rId157"/>
                <a:stretch>
                  <a:fillRect/>
                </a:stretch>
              </p:blipFill>
              <p:spPr>
                <a:xfrm>
                  <a:off x="5076623" y="1398604"/>
                  <a:ext cx="1454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8" name="Ink 87">
                  <a:extLst>
                    <a:ext uri="{FF2B5EF4-FFF2-40B4-BE49-F238E27FC236}">
                      <a16:creationId xmlns:a16="http://schemas.microsoft.com/office/drawing/2014/main" id="{FBAB215B-5E87-2596-EC79-3D8BD2CBA15C}"/>
                    </a:ext>
                  </a:extLst>
                </p14:cNvPr>
                <p14:cNvContentPartPr/>
                <p14:nvPr/>
              </p14:nvContentPartPr>
              <p14:xfrm>
                <a:off x="5256263" y="1415164"/>
                <a:ext cx="162720" cy="85320"/>
              </p14:xfrm>
            </p:contentPart>
          </mc:Choice>
          <mc:Fallback xmlns="">
            <p:pic>
              <p:nvPicPr>
                <p:cNvPr id="88" name="Ink 87">
                  <a:extLst>
                    <a:ext uri="{FF2B5EF4-FFF2-40B4-BE49-F238E27FC236}">
                      <a16:creationId xmlns:a16="http://schemas.microsoft.com/office/drawing/2014/main" id="{FBAB215B-5E87-2596-EC79-3D8BD2CBA15C}"/>
                    </a:ext>
                  </a:extLst>
                </p:cNvPr>
                <p:cNvPicPr/>
                <p:nvPr/>
              </p:nvPicPr>
              <p:blipFill>
                <a:blip r:embed="rId159"/>
                <a:stretch>
                  <a:fillRect/>
                </a:stretch>
              </p:blipFill>
              <p:spPr>
                <a:xfrm>
                  <a:off x="5247623" y="1406164"/>
                  <a:ext cx="1803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9" name="Ink 88">
                  <a:extLst>
                    <a:ext uri="{FF2B5EF4-FFF2-40B4-BE49-F238E27FC236}">
                      <a16:creationId xmlns:a16="http://schemas.microsoft.com/office/drawing/2014/main" id="{FC0C9C54-D703-C373-816E-87F985A29C30}"/>
                    </a:ext>
                  </a:extLst>
                </p14:cNvPr>
                <p14:cNvContentPartPr/>
                <p14:nvPr/>
              </p14:nvContentPartPr>
              <p14:xfrm>
                <a:off x="5457503" y="1376644"/>
                <a:ext cx="101520" cy="138960"/>
              </p14:xfrm>
            </p:contentPart>
          </mc:Choice>
          <mc:Fallback xmlns="">
            <p:pic>
              <p:nvPicPr>
                <p:cNvPr id="89" name="Ink 88">
                  <a:extLst>
                    <a:ext uri="{FF2B5EF4-FFF2-40B4-BE49-F238E27FC236}">
                      <a16:creationId xmlns:a16="http://schemas.microsoft.com/office/drawing/2014/main" id="{FC0C9C54-D703-C373-816E-87F985A29C30}"/>
                    </a:ext>
                  </a:extLst>
                </p:cNvPr>
                <p:cNvPicPr/>
                <p:nvPr/>
              </p:nvPicPr>
              <p:blipFill>
                <a:blip r:embed="rId161"/>
                <a:stretch>
                  <a:fillRect/>
                </a:stretch>
              </p:blipFill>
              <p:spPr>
                <a:xfrm>
                  <a:off x="5448503" y="1367644"/>
                  <a:ext cx="119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0" name="Ink 89">
                  <a:extLst>
                    <a:ext uri="{FF2B5EF4-FFF2-40B4-BE49-F238E27FC236}">
                      <a16:creationId xmlns:a16="http://schemas.microsoft.com/office/drawing/2014/main" id="{71AA2FB6-A080-5FAD-BA70-47E868955AED}"/>
                    </a:ext>
                  </a:extLst>
                </p14:cNvPr>
                <p14:cNvContentPartPr/>
                <p14:nvPr/>
              </p14:nvContentPartPr>
              <p14:xfrm>
                <a:off x="5602583" y="1395724"/>
                <a:ext cx="128880" cy="98640"/>
              </p14:xfrm>
            </p:contentPart>
          </mc:Choice>
          <mc:Fallback xmlns="">
            <p:pic>
              <p:nvPicPr>
                <p:cNvPr id="90" name="Ink 89">
                  <a:extLst>
                    <a:ext uri="{FF2B5EF4-FFF2-40B4-BE49-F238E27FC236}">
                      <a16:creationId xmlns:a16="http://schemas.microsoft.com/office/drawing/2014/main" id="{71AA2FB6-A080-5FAD-BA70-47E868955AED}"/>
                    </a:ext>
                  </a:extLst>
                </p:cNvPr>
                <p:cNvPicPr/>
                <p:nvPr/>
              </p:nvPicPr>
              <p:blipFill>
                <a:blip r:embed="rId163"/>
                <a:stretch>
                  <a:fillRect/>
                </a:stretch>
              </p:blipFill>
              <p:spPr>
                <a:xfrm>
                  <a:off x="5593943" y="1386724"/>
                  <a:ext cx="1465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1" name="Ink 90">
                  <a:extLst>
                    <a:ext uri="{FF2B5EF4-FFF2-40B4-BE49-F238E27FC236}">
                      <a16:creationId xmlns:a16="http://schemas.microsoft.com/office/drawing/2014/main" id="{0FB9D88A-6693-D263-4B1F-3C1C6630835B}"/>
                    </a:ext>
                  </a:extLst>
                </p14:cNvPr>
                <p14:cNvContentPartPr/>
                <p14:nvPr/>
              </p14:nvContentPartPr>
              <p14:xfrm>
                <a:off x="5829383" y="1299964"/>
                <a:ext cx="188280" cy="186840"/>
              </p14:xfrm>
            </p:contentPart>
          </mc:Choice>
          <mc:Fallback xmlns="">
            <p:pic>
              <p:nvPicPr>
                <p:cNvPr id="91" name="Ink 90">
                  <a:extLst>
                    <a:ext uri="{FF2B5EF4-FFF2-40B4-BE49-F238E27FC236}">
                      <a16:creationId xmlns:a16="http://schemas.microsoft.com/office/drawing/2014/main" id="{0FB9D88A-6693-D263-4B1F-3C1C6630835B}"/>
                    </a:ext>
                  </a:extLst>
                </p:cNvPr>
                <p:cNvPicPr/>
                <p:nvPr/>
              </p:nvPicPr>
              <p:blipFill>
                <a:blip r:embed="rId165"/>
                <a:stretch>
                  <a:fillRect/>
                </a:stretch>
              </p:blipFill>
              <p:spPr>
                <a:xfrm>
                  <a:off x="5820743" y="1291324"/>
                  <a:ext cx="2059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2" name="Ink 91">
                  <a:extLst>
                    <a:ext uri="{FF2B5EF4-FFF2-40B4-BE49-F238E27FC236}">
                      <a16:creationId xmlns:a16="http://schemas.microsoft.com/office/drawing/2014/main" id="{4EFEF5AB-DEA5-F0ED-3045-2E44E68DA5E8}"/>
                    </a:ext>
                  </a:extLst>
                </p14:cNvPr>
                <p14:cNvContentPartPr/>
                <p14:nvPr/>
              </p14:nvContentPartPr>
              <p14:xfrm>
                <a:off x="5977343" y="1375204"/>
                <a:ext cx="155880" cy="111240"/>
              </p14:xfrm>
            </p:contentPart>
          </mc:Choice>
          <mc:Fallback xmlns="">
            <p:pic>
              <p:nvPicPr>
                <p:cNvPr id="92" name="Ink 91">
                  <a:extLst>
                    <a:ext uri="{FF2B5EF4-FFF2-40B4-BE49-F238E27FC236}">
                      <a16:creationId xmlns:a16="http://schemas.microsoft.com/office/drawing/2014/main" id="{4EFEF5AB-DEA5-F0ED-3045-2E44E68DA5E8}"/>
                    </a:ext>
                  </a:extLst>
                </p:cNvPr>
                <p:cNvPicPr/>
                <p:nvPr/>
              </p:nvPicPr>
              <p:blipFill>
                <a:blip r:embed="rId167"/>
                <a:stretch>
                  <a:fillRect/>
                </a:stretch>
              </p:blipFill>
              <p:spPr>
                <a:xfrm>
                  <a:off x="5968343" y="1366204"/>
                  <a:ext cx="1735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3" name="Ink 92">
                  <a:extLst>
                    <a:ext uri="{FF2B5EF4-FFF2-40B4-BE49-F238E27FC236}">
                      <a16:creationId xmlns:a16="http://schemas.microsoft.com/office/drawing/2014/main" id="{87CE0072-7306-43E7-8A34-168168E37C7B}"/>
                    </a:ext>
                  </a:extLst>
                </p14:cNvPr>
                <p14:cNvContentPartPr/>
                <p14:nvPr/>
              </p14:nvContentPartPr>
              <p14:xfrm>
                <a:off x="6122423" y="1281604"/>
                <a:ext cx="22680" cy="10440"/>
              </p14:xfrm>
            </p:contentPart>
          </mc:Choice>
          <mc:Fallback xmlns="">
            <p:pic>
              <p:nvPicPr>
                <p:cNvPr id="93" name="Ink 92">
                  <a:extLst>
                    <a:ext uri="{FF2B5EF4-FFF2-40B4-BE49-F238E27FC236}">
                      <a16:creationId xmlns:a16="http://schemas.microsoft.com/office/drawing/2014/main" id="{87CE0072-7306-43E7-8A34-168168E37C7B}"/>
                    </a:ext>
                  </a:extLst>
                </p:cNvPr>
                <p:cNvPicPr/>
                <p:nvPr/>
              </p:nvPicPr>
              <p:blipFill>
                <a:blip r:embed="rId169"/>
                <a:stretch>
                  <a:fillRect/>
                </a:stretch>
              </p:blipFill>
              <p:spPr>
                <a:xfrm>
                  <a:off x="6113783" y="1272964"/>
                  <a:ext cx="40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4" name="Ink 93">
                  <a:extLst>
                    <a:ext uri="{FF2B5EF4-FFF2-40B4-BE49-F238E27FC236}">
                      <a16:creationId xmlns:a16="http://schemas.microsoft.com/office/drawing/2014/main" id="{E27BC598-412A-3C07-0129-7E1A1F29711B}"/>
                    </a:ext>
                  </a:extLst>
                </p14:cNvPr>
                <p14:cNvContentPartPr/>
                <p14:nvPr/>
              </p14:nvContentPartPr>
              <p14:xfrm>
                <a:off x="6213143" y="1358644"/>
                <a:ext cx="261360" cy="126360"/>
              </p14:xfrm>
            </p:contentPart>
          </mc:Choice>
          <mc:Fallback xmlns="">
            <p:pic>
              <p:nvPicPr>
                <p:cNvPr id="94" name="Ink 93">
                  <a:extLst>
                    <a:ext uri="{FF2B5EF4-FFF2-40B4-BE49-F238E27FC236}">
                      <a16:creationId xmlns:a16="http://schemas.microsoft.com/office/drawing/2014/main" id="{E27BC598-412A-3C07-0129-7E1A1F29711B}"/>
                    </a:ext>
                  </a:extLst>
                </p:cNvPr>
                <p:cNvPicPr/>
                <p:nvPr/>
              </p:nvPicPr>
              <p:blipFill>
                <a:blip r:embed="rId171"/>
                <a:stretch>
                  <a:fillRect/>
                </a:stretch>
              </p:blipFill>
              <p:spPr>
                <a:xfrm>
                  <a:off x="6204503" y="1349644"/>
                  <a:ext cx="279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6" name="Ink 95">
                  <a:extLst>
                    <a:ext uri="{FF2B5EF4-FFF2-40B4-BE49-F238E27FC236}">
                      <a16:creationId xmlns:a16="http://schemas.microsoft.com/office/drawing/2014/main" id="{5D324CE8-07C6-D8CA-3C5E-910D50A03655}"/>
                    </a:ext>
                  </a:extLst>
                </p14:cNvPr>
                <p14:cNvContentPartPr/>
                <p14:nvPr/>
              </p14:nvContentPartPr>
              <p14:xfrm>
                <a:off x="6515543" y="1258924"/>
                <a:ext cx="289080" cy="195120"/>
              </p14:xfrm>
            </p:contentPart>
          </mc:Choice>
          <mc:Fallback xmlns="">
            <p:pic>
              <p:nvPicPr>
                <p:cNvPr id="96" name="Ink 95">
                  <a:extLst>
                    <a:ext uri="{FF2B5EF4-FFF2-40B4-BE49-F238E27FC236}">
                      <a16:creationId xmlns:a16="http://schemas.microsoft.com/office/drawing/2014/main" id="{5D324CE8-07C6-D8CA-3C5E-910D50A03655}"/>
                    </a:ext>
                  </a:extLst>
                </p:cNvPr>
                <p:cNvPicPr/>
                <p:nvPr/>
              </p:nvPicPr>
              <p:blipFill>
                <a:blip r:embed="rId173"/>
                <a:stretch>
                  <a:fillRect/>
                </a:stretch>
              </p:blipFill>
              <p:spPr>
                <a:xfrm>
                  <a:off x="6506903" y="1250284"/>
                  <a:ext cx="3067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7" name="Ink 96">
                  <a:extLst>
                    <a:ext uri="{FF2B5EF4-FFF2-40B4-BE49-F238E27FC236}">
                      <a16:creationId xmlns:a16="http://schemas.microsoft.com/office/drawing/2014/main" id="{77B4CB9F-8B0D-BD84-CBD0-0C87881BE731}"/>
                    </a:ext>
                  </a:extLst>
                </p14:cNvPr>
                <p14:cNvContentPartPr/>
                <p14:nvPr/>
              </p14:nvContentPartPr>
              <p14:xfrm>
                <a:off x="6864383" y="1248844"/>
                <a:ext cx="92160" cy="286920"/>
              </p14:xfrm>
            </p:contentPart>
          </mc:Choice>
          <mc:Fallback xmlns="">
            <p:pic>
              <p:nvPicPr>
                <p:cNvPr id="97" name="Ink 96">
                  <a:extLst>
                    <a:ext uri="{FF2B5EF4-FFF2-40B4-BE49-F238E27FC236}">
                      <a16:creationId xmlns:a16="http://schemas.microsoft.com/office/drawing/2014/main" id="{77B4CB9F-8B0D-BD84-CBD0-0C87881BE731}"/>
                    </a:ext>
                  </a:extLst>
                </p:cNvPr>
                <p:cNvPicPr/>
                <p:nvPr/>
              </p:nvPicPr>
              <p:blipFill>
                <a:blip r:embed="rId175"/>
                <a:stretch>
                  <a:fillRect/>
                </a:stretch>
              </p:blipFill>
              <p:spPr>
                <a:xfrm>
                  <a:off x="6855383" y="1239844"/>
                  <a:ext cx="10980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9" name="Ink 98">
                  <a:extLst>
                    <a:ext uri="{FF2B5EF4-FFF2-40B4-BE49-F238E27FC236}">
                      <a16:creationId xmlns:a16="http://schemas.microsoft.com/office/drawing/2014/main" id="{FF7F0C0E-9DDB-E9A3-F6F7-E92458C70013}"/>
                    </a:ext>
                  </a:extLst>
                </p14:cNvPr>
                <p14:cNvContentPartPr/>
                <p14:nvPr/>
              </p14:nvContentPartPr>
              <p14:xfrm>
                <a:off x="4640663" y="1855804"/>
                <a:ext cx="360" cy="624960"/>
              </p14:xfrm>
            </p:contentPart>
          </mc:Choice>
          <mc:Fallback xmlns="">
            <p:pic>
              <p:nvPicPr>
                <p:cNvPr id="99" name="Ink 98">
                  <a:extLst>
                    <a:ext uri="{FF2B5EF4-FFF2-40B4-BE49-F238E27FC236}">
                      <a16:creationId xmlns:a16="http://schemas.microsoft.com/office/drawing/2014/main" id="{FF7F0C0E-9DDB-E9A3-F6F7-E92458C70013}"/>
                    </a:ext>
                  </a:extLst>
                </p:cNvPr>
                <p:cNvPicPr/>
                <p:nvPr/>
              </p:nvPicPr>
              <p:blipFill>
                <a:blip r:embed="rId177"/>
                <a:stretch>
                  <a:fillRect/>
                </a:stretch>
              </p:blipFill>
              <p:spPr>
                <a:xfrm>
                  <a:off x="4632023" y="1847164"/>
                  <a:ext cx="18000" cy="642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0" name="Ink 99">
                  <a:extLst>
                    <a:ext uri="{FF2B5EF4-FFF2-40B4-BE49-F238E27FC236}">
                      <a16:creationId xmlns:a16="http://schemas.microsoft.com/office/drawing/2014/main" id="{C2A7ACB8-CBC5-7CC4-B061-BBBFE32C1098}"/>
                    </a:ext>
                  </a:extLst>
                </p14:cNvPr>
                <p14:cNvContentPartPr/>
                <p14:nvPr/>
              </p14:nvContentPartPr>
              <p14:xfrm>
                <a:off x="4640663" y="2416684"/>
                <a:ext cx="977040" cy="12600"/>
              </p14:xfrm>
            </p:contentPart>
          </mc:Choice>
          <mc:Fallback xmlns="">
            <p:pic>
              <p:nvPicPr>
                <p:cNvPr id="100" name="Ink 99">
                  <a:extLst>
                    <a:ext uri="{FF2B5EF4-FFF2-40B4-BE49-F238E27FC236}">
                      <a16:creationId xmlns:a16="http://schemas.microsoft.com/office/drawing/2014/main" id="{C2A7ACB8-CBC5-7CC4-B061-BBBFE32C1098}"/>
                    </a:ext>
                  </a:extLst>
                </p:cNvPr>
                <p:cNvPicPr/>
                <p:nvPr/>
              </p:nvPicPr>
              <p:blipFill>
                <a:blip r:embed="rId179"/>
                <a:stretch>
                  <a:fillRect/>
                </a:stretch>
              </p:blipFill>
              <p:spPr>
                <a:xfrm>
                  <a:off x="4632023" y="2408044"/>
                  <a:ext cx="9946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1" name="Ink 100">
                  <a:extLst>
                    <a:ext uri="{FF2B5EF4-FFF2-40B4-BE49-F238E27FC236}">
                      <a16:creationId xmlns:a16="http://schemas.microsoft.com/office/drawing/2014/main" id="{4F25324D-B338-4012-F76D-CFDE81ADDD02}"/>
                    </a:ext>
                  </a:extLst>
                </p14:cNvPr>
                <p14:cNvContentPartPr/>
                <p14:nvPr/>
              </p14:nvContentPartPr>
              <p14:xfrm>
                <a:off x="4615103" y="1819444"/>
                <a:ext cx="1617120" cy="583920"/>
              </p14:xfrm>
            </p:contentPart>
          </mc:Choice>
          <mc:Fallback xmlns="">
            <p:pic>
              <p:nvPicPr>
                <p:cNvPr id="101" name="Ink 100">
                  <a:extLst>
                    <a:ext uri="{FF2B5EF4-FFF2-40B4-BE49-F238E27FC236}">
                      <a16:creationId xmlns:a16="http://schemas.microsoft.com/office/drawing/2014/main" id="{4F25324D-B338-4012-F76D-CFDE81ADDD02}"/>
                    </a:ext>
                  </a:extLst>
                </p:cNvPr>
                <p:cNvPicPr/>
                <p:nvPr/>
              </p:nvPicPr>
              <p:blipFill>
                <a:blip r:embed="rId181"/>
                <a:stretch>
                  <a:fillRect/>
                </a:stretch>
              </p:blipFill>
              <p:spPr>
                <a:xfrm>
                  <a:off x="4606463" y="1810804"/>
                  <a:ext cx="163476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2" name="Ink 101">
                  <a:extLst>
                    <a:ext uri="{FF2B5EF4-FFF2-40B4-BE49-F238E27FC236}">
                      <a16:creationId xmlns:a16="http://schemas.microsoft.com/office/drawing/2014/main" id="{B9A2C716-F3EC-F40A-D150-AD8C29F52C47}"/>
                    </a:ext>
                  </a:extLst>
                </p14:cNvPr>
                <p14:cNvContentPartPr/>
                <p14:nvPr/>
              </p14:nvContentPartPr>
              <p14:xfrm>
                <a:off x="4758023" y="1932124"/>
                <a:ext cx="167040" cy="277560"/>
              </p14:xfrm>
            </p:contentPart>
          </mc:Choice>
          <mc:Fallback xmlns="">
            <p:pic>
              <p:nvPicPr>
                <p:cNvPr id="102" name="Ink 101">
                  <a:extLst>
                    <a:ext uri="{FF2B5EF4-FFF2-40B4-BE49-F238E27FC236}">
                      <a16:creationId xmlns:a16="http://schemas.microsoft.com/office/drawing/2014/main" id="{B9A2C716-F3EC-F40A-D150-AD8C29F52C47}"/>
                    </a:ext>
                  </a:extLst>
                </p:cNvPr>
                <p:cNvPicPr/>
                <p:nvPr/>
              </p:nvPicPr>
              <p:blipFill>
                <a:blip r:embed="rId183"/>
                <a:stretch>
                  <a:fillRect/>
                </a:stretch>
              </p:blipFill>
              <p:spPr>
                <a:xfrm>
                  <a:off x="4749023" y="1923484"/>
                  <a:ext cx="18468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3" name="Ink 102">
                  <a:extLst>
                    <a:ext uri="{FF2B5EF4-FFF2-40B4-BE49-F238E27FC236}">
                      <a16:creationId xmlns:a16="http://schemas.microsoft.com/office/drawing/2014/main" id="{2FEC2D0F-50C0-6409-6CAB-FD854F8269AD}"/>
                    </a:ext>
                  </a:extLst>
                </p14:cNvPr>
                <p14:cNvContentPartPr/>
                <p14:nvPr/>
              </p14:nvContentPartPr>
              <p14:xfrm>
                <a:off x="4984103" y="1984684"/>
                <a:ext cx="488880" cy="186120"/>
              </p14:xfrm>
            </p:contentPart>
          </mc:Choice>
          <mc:Fallback xmlns="">
            <p:pic>
              <p:nvPicPr>
                <p:cNvPr id="103" name="Ink 102">
                  <a:extLst>
                    <a:ext uri="{FF2B5EF4-FFF2-40B4-BE49-F238E27FC236}">
                      <a16:creationId xmlns:a16="http://schemas.microsoft.com/office/drawing/2014/main" id="{2FEC2D0F-50C0-6409-6CAB-FD854F8269AD}"/>
                    </a:ext>
                  </a:extLst>
                </p:cNvPr>
                <p:cNvPicPr/>
                <p:nvPr/>
              </p:nvPicPr>
              <p:blipFill>
                <a:blip r:embed="rId185"/>
                <a:stretch>
                  <a:fillRect/>
                </a:stretch>
              </p:blipFill>
              <p:spPr>
                <a:xfrm>
                  <a:off x="4975463" y="1975684"/>
                  <a:ext cx="5065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5" name="Ink 104">
                  <a:extLst>
                    <a:ext uri="{FF2B5EF4-FFF2-40B4-BE49-F238E27FC236}">
                      <a16:creationId xmlns:a16="http://schemas.microsoft.com/office/drawing/2014/main" id="{9DC264F2-C7C6-E30B-CE4F-E6F2AADBC8BF}"/>
                    </a:ext>
                  </a:extLst>
                </p14:cNvPr>
                <p14:cNvContentPartPr/>
                <p14:nvPr/>
              </p14:nvContentPartPr>
              <p14:xfrm>
                <a:off x="6793823" y="1854364"/>
                <a:ext cx="43920" cy="465480"/>
              </p14:xfrm>
            </p:contentPart>
          </mc:Choice>
          <mc:Fallback xmlns="">
            <p:pic>
              <p:nvPicPr>
                <p:cNvPr id="105" name="Ink 104">
                  <a:extLst>
                    <a:ext uri="{FF2B5EF4-FFF2-40B4-BE49-F238E27FC236}">
                      <a16:creationId xmlns:a16="http://schemas.microsoft.com/office/drawing/2014/main" id="{9DC264F2-C7C6-E30B-CE4F-E6F2AADBC8BF}"/>
                    </a:ext>
                  </a:extLst>
                </p:cNvPr>
                <p:cNvPicPr/>
                <p:nvPr/>
              </p:nvPicPr>
              <p:blipFill>
                <a:blip r:embed="rId187"/>
                <a:stretch>
                  <a:fillRect/>
                </a:stretch>
              </p:blipFill>
              <p:spPr>
                <a:xfrm>
                  <a:off x="6785183" y="1845364"/>
                  <a:ext cx="6156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6" name="Ink 105">
                  <a:extLst>
                    <a:ext uri="{FF2B5EF4-FFF2-40B4-BE49-F238E27FC236}">
                      <a16:creationId xmlns:a16="http://schemas.microsoft.com/office/drawing/2014/main" id="{83FF7771-38F3-E2D2-2B93-6002A4A3571E}"/>
                    </a:ext>
                  </a:extLst>
                </p14:cNvPr>
                <p14:cNvContentPartPr/>
                <p14:nvPr/>
              </p14:nvContentPartPr>
              <p14:xfrm>
                <a:off x="6819743" y="1819084"/>
                <a:ext cx="1728720" cy="595440"/>
              </p14:xfrm>
            </p:contentPart>
          </mc:Choice>
          <mc:Fallback xmlns="">
            <p:pic>
              <p:nvPicPr>
                <p:cNvPr id="106" name="Ink 105">
                  <a:extLst>
                    <a:ext uri="{FF2B5EF4-FFF2-40B4-BE49-F238E27FC236}">
                      <a16:creationId xmlns:a16="http://schemas.microsoft.com/office/drawing/2014/main" id="{83FF7771-38F3-E2D2-2B93-6002A4A3571E}"/>
                    </a:ext>
                  </a:extLst>
                </p:cNvPr>
                <p:cNvPicPr/>
                <p:nvPr/>
              </p:nvPicPr>
              <p:blipFill>
                <a:blip r:embed="rId189"/>
                <a:stretch>
                  <a:fillRect/>
                </a:stretch>
              </p:blipFill>
              <p:spPr>
                <a:xfrm>
                  <a:off x="6811103" y="1810444"/>
                  <a:ext cx="1746360" cy="613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7" name="Ink 106">
                  <a:extLst>
                    <a:ext uri="{FF2B5EF4-FFF2-40B4-BE49-F238E27FC236}">
                      <a16:creationId xmlns:a16="http://schemas.microsoft.com/office/drawing/2014/main" id="{917B0351-65F9-1846-6C49-4FD63E1E4DA9}"/>
                    </a:ext>
                  </a:extLst>
                </p14:cNvPr>
                <p14:cNvContentPartPr/>
                <p14:nvPr/>
              </p14:nvContentPartPr>
              <p14:xfrm>
                <a:off x="7117463" y="1996924"/>
                <a:ext cx="220680" cy="224280"/>
              </p14:xfrm>
            </p:contentPart>
          </mc:Choice>
          <mc:Fallback xmlns="">
            <p:pic>
              <p:nvPicPr>
                <p:cNvPr id="107" name="Ink 106">
                  <a:extLst>
                    <a:ext uri="{FF2B5EF4-FFF2-40B4-BE49-F238E27FC236}">
                      <a16:creationId xmlns:a16="http://schemas.microsoft.com/office/drawing/2014/main" id="{917B0351-65F9-1846-6C49-4FD63E1E4DA9}"/>
                    </a:ext>
                  </a:extLst>
                </p:cNvPr>
                <p:cNvPicPr/>
                <p:nvPr/>
              </p:nvPicPr>
              <p:blipFill>
                <a:blip r:embed="rId191"/>
                <a:stretch>
                  <a:fillRect/>
                </a:stretch>
              </p:blipFill>
              <p:spPr>
                <a:xfrm>
                  <a:off x="7108463" y="1988284"/>
                  <a:ext cx="2383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8" name="Ink 107">
                  <a:extLst>
                    <a:ext uri="{FF2B5EF4-FFF2-40B4-BE49-F238E27FC236}">
                      <a16:creationId xmlns:a16="http://schemas.microsoft.com/office/drawing/2014/main" id="{CC723A6A-AFC6-DD67-BA17-E4EEE832227B}"/>
                    </a:ext>
                  </a:extLst>
                </p14:cNvPr>
                <p14:cNvContentPartPr/>
                <p14:nvPr/>
              </p14:nvContentPartPr>
              <p14:xfrm>
                <a:off x="7353983" y="2053804"/>
                <a:ext cx="141120" cy="114480"/>
              </p14:xfrm>
            </p:contentPart>
          </mc:Choice>
          <mc:Fallback xmlns="">
            <p:pic>
              <p:nvPicPr>
                <p:cNvPr id="108" name="Ink 107">
                  <a:extLst>
                    <a:ext uri="{FF2B5EF4-FFF2-40B4-BE49-F238E27FC236}">
                      <a16:creationId xmlns:a16="http://schemas.microsoft.com/office/drawing/2014/main" id="{CC723A6A-AFC6-DD67-BA17-E4EEE832227B}"/>
                    </a:ext>
                  </a:extLst>
                </p:cNvPr>
                <p:cNvPicPr/>
                <p:nvPr/>
              </p:nvPicPr>
              <p:blipFill>
                <a:blip r:embed="rId193"/>
                <a:stretch>
                  <a:fillRect/>
                </a:stretch>
              </p:blipFill>
              <p:spPr>
                <a:xfrm>
                  <a:off x="7345343" y="2044804"/>
                  <a:ext cx="1587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9" name="Ink 108">
                  <a:extLst>
                    <a:ext uri="{FF2B5EF4-FFF2-40B4-BE49-F238E27FC236}">
                      <a16:creationId xmlns:a16="http://schemas.microsoft.com/office/drawing/2014/main" id="{78A258E5-992E-2AA4-12A8-3EEAEC79BD12}"/>
                    </a:ext>
                  </a:extLst>
                </p14:cNvPr>
                <p14:cNvContentPartPr/>
                <p14:nvPr/>
              </p14:nvContentPartPr>
              <p14:xfrm>
                <a:off x="7560623" y="2021764"/>
                <a:ext cx="157320" cy="135360"/>
              </p14:xfrm>
            </p:contentPart>
          </mc:Choice>
          <mc:Fallback xmlns="">
            <p:pic>
              <p:nvPicPr>
                <p:cNvPr id="109" name="Ink 108">
                  <a:extLst>
                    <a:ext uri="{FF2B5EF4-FFF2-40B4-BE49-F238E27FC236}">
                      <a16:creationId xmlns:a16="http://schemas.microsoft.com/office/drawing/2014/main" id="{78A258E5-992E-2AA4-12A8-3EEAEC79BD12}"/>
                    </a:ext>
                  </a:extLst>
                </p:cNvPr>
                <p:cNvPicPr/>
                <p:nvPr/>
              </p:nvPicPr>
              <p:blipFill>
                <a:blip r:embed="rId195"/>
                <a:stretch>
                  <a:fillRect/>
                </a:stretch>
              </p:blipFill>
              <p:spPr>
                <a:xfrm>
                  <a:off x="7551623" y="2013124"/>
                  <a:ext cx="1749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0" name="Ink 109">
                  <a:extLst>
                    <a:ext uri="{FF2B5EF4-FFF2-40B4-BE49-F238E27FC236}">
                      <a16:creationId xmlns:a16="http://schemas.microsoft.com/office/drawing/2014/main" id="{885B2544-263D-D628-1E1A-24F24C1FCA7D}"/>
                    </a:ext>
                  </a:extLst>
                </p14:cNvPr>
                <p14:cNvContentPartPr/>
                <p14:nvPr/>
              </p14:nvContentPartPr>
              <p14:xfrm>
                <a:off x="7758263" y="2006284"/>
                <a:ext cx="109800" cy="166320"/>
              </p14:xfrm>
            </p:contentPart>
          </mc:Choice>
          <mc:Fallback xmlns="">
            <p:pic>
              <p:nvPicPr>
                <p:cNvPr id="110" name="Ink 109">
                  <a:extLst>
                    <a:ext uri="{FF2B5EF4-FFF2-40B4-BE49-F238E27FC236}">
                      <a16:creationId xmlns:a16="http://schemas.microsoft.com/office/drawing/2014/main" id="{885B2544-263D-D628-1E1A-24F24C1FCA7D}"/>
                    </a:ext>
                  </a:extLst>
                </p:cNvPr>
                <p:cNvPicPr/>
                <p:nvPr/>
              </p:nvPicPr>
              <p:blipFill>
                <a:blip r:embed="rId197"/>
                <a:stretch>
                  <a:fillRect/>
                </a:stretch>
              </p:blipFill>
              <p:spPr>
                <a:xfrm>
                  <a:off x="7749623" y="1997284"/>
                  <a:ext cx="1274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1" name="Ink 110">
                  <a:extLst>
                    <a:ext uri="{FF2B5EF4-FFF2-40B4-BE49-F238E27FC236}">
                      <a16:creationId xmlns:a16="http://schemas.microsoft.com/office/drawing/2014/main" id="{EBA0CA4F-1724-4D0A-E72F-247612C0C2DD}"/>
                    </a:ext>
                  </a:extLst>
                </p14:cNvPr>
                <p14:cNvContentPartPr/>
                <p14:nvPr/>
              </p14:nvContentPartPr>
              <p14:xfrm>
                <a:off x="8786063" y="1783084"/>
                <a:ext cx="103320" cy="601560"/>
              </p14:xfrm>
            </p:contentPart>
          </mc:Choice>
          <mc:Fallback xmlns="">
            <p:pic>
              <p:nvPicPr>
                <p:cNvPr id="111" name="Ink 110">
                  <a:extLst>
                    <a:ext uri="{FF2B5EF4-FFF2-40B4-BE49-F238E27FC236}">
                      <a16:creationId xmlns:a16="http://schemas.microsoft.com/office/drawing/2014/main" id="{EBA0CA4F-1724-4D0A-E72F-247612C0C2DD}"/>
                    </a:ext>
                  </a:extLst>
                </p:cNvPr>
                <p:cNvPicPr/>
                <p:nvPr/>
              </p:nvPicPr>
              <p:blipFill>
                <a:blip r:embed="rId199"/>
                <a:stretch>
                  <a:fillRect/>
                </a:stretch>
              </p:blipFill>
              <p:spPr>
                <a:xfrm>
                  <a:off x="8777423" y="1774444"/>
                  <a:ext cx="120960" cy="6192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2" name="Ink 111">
                  <a:extLst>
                    <a:ext uri="{FF2B5EF4-FFF2-40B4-BE49-F238E27FC236}">
                      <a16:creationId xmlns:a16="http://schemas.microsoft.com/office/drawing/2014/main" id="{9ABC0AD6-9D70-758E-FB79-EDBFEBE91C7E}"/>
                    </a:ext>
                  </a:extLst>
                </p14:cNvPr>
                <p14:cNvContentPartPr/>
                <p14:nvPr/>
              </p14:nvContentPartPr>
              <p14:xfrm>
                <a:off x="8795783" y="1720084"/>
                <a:ext cx="1933200" cy="60480"/>
              </p14:xfrm>
            </p:contentPart>
          </mc:Choice>
          <mc:Fallback xmlns="">
            <p:pic>
              <p:nvPicPr>
                <p:cNvPr id="112" name="Ink 111">
                  <a:extLst>
                    <a:ext uri="{FF2B5EF4-FFF2-40B4-BE49-F238E27FC236}">
                      <a16:creationId xmlns:a16="http://schemas.microsoft.com/office/drawing/2014/main" id="{9ABC0AD6-9D70-758E-FB79-EDBFEBE91C7E}"/>
                    </a:ext>
                  </a:extLst>
                </p:cNvPr>
                <p:cNvPicPr/>
                <p:nvPr/>
              </p:nvPicPr>
              <p:blipFill>
                <a:blip r:embed="rId201"/>
                <a:stretch>
                  <a:fillRect/>
                </a:stretch>
              </p:blipFill>
              <p:spPr>
                <a:xfrm>
                  <a:off x="8786783" y="1711444"/>
                  <a:ext cx="19508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3" name="Ink 112">
                  <a:extLst>
                    <a:ext uri="{FF2B5EF4-FFF2-40B4-BE49-F238E27FC236}">
                      <a16:creationId xmlns:a16="http://schemas.microsoft.com/office/drawing/2014/main" id="{9F3DED37-CF48-3777-3196-450652D63CDA}"/>
                    </a:ext>
                  </a:extLst>
                </p14:cNvPr>
                <p14:cNvContentPartPr/>
                <p14:nvPr/>
              </p14:nvContentPartPr>
              <p14:xfrm>
                <a:off x="8960663" y="2340724"/>
                <a:ext cx="1650600" cy="68760"/>
              </p14:xfrm>
            </p:contentPart>
          </mc:Choice>
          <mc:Fallback xmlns="">
            <p:pic>
              <p:nvPicPr>
                <p:cNvPr id="113" name="Ink 112">
                  <a:extLst>
                    <a:ext uri="{FF2B5EF4-FFF2-40B4-BE49-F238E27FC236}">
                      <a16:creationId xmlns:a16="http://schemas.microsoft.com/office/drawing/2014/main" id="{9F3DED37-CF48-3777-3196-450652D63CDA}"/>
                    </a:ext>
                  </a:extLst>
                </p:cNvPr>
                <p:cNvPicPr/>
                <p:nvPr/>
              </p:nvPicPr>
              <p:blipFill>
                <a:blip r:embed="rId203"/>
                <a:stretch>
                  <a:fillRect/>
                </a:stretch>
              </p:blipFill>
              <p:spPr>
                <a:xfrm>
                  <a:off x="8952023" y="2332084"/>
                  <a:ext cx="16682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4" name="Ink 113">
                  <a:extLst>
                    <a:ext uri="{FF2B5EF4-FFF2-40B4-BE49-F238E27FC236}">
                      <a16:creationId xmlns:a16="http://schemas.microsoft.com/office/drawing/2014/main" id="{6A673545-6994-51D9-5523-1CF84BED5012}"/>
                    </a:ext>
                  </a:extLst>
                </p14:cNvPr>
                <p14:cNvContentPartPr/>
                <p14:nvPr/>
              </p14:nvContentPartPr>
              <p14:xfrm>
                <a:off x="10569503" y="1749964"/>
                <a:ext cx="28080" cy="729000"/>
              </p14:xfrm>
            </p:contentPart>
          </mc:Choice>
          <mc:Fallback xmlns="">
            <p:pic>
              <p:nvPicPr>
                <p:cNvPr id="114" name="Ink 113">
                  <a:extLst>
                    <a:ext uri="{FF2B5EF4-FFF2-40B4-BE49-F238E27FC236}">
                      <a16:creationId xmlns:a16="http://schemas.microsoft.com/office/drawing/2014/main" id="{6A673545-6994-51D9-5523-1CF84BED5012}"/>
                    </a:ext>
                  </a:extLst>
                </p:cNvPr>
                <p:cNvPicPr/>
                <p:nvPr/>
              </p:nvPicPr>
              <p:blipFill>
                <a:blip r:embed="rId205"/>
                <a:stretch>
                  <a:fillRect/>
                </a:stretch>
              </p:blipFill>
              <p:spPr>
                <a:xfrm>
                  <a:off x="10560503" y="1740964"/>
                  <a:ext cx="45720" cy="7466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5" name="Ink 114">
                  <a:extLst>
                    <a:ext uri="{FF2B5EF4-FFF2-40B4-BE49-F238E27FC236}">
                      <a16:creationId xmlns:a16="http://schemas.microsoft.com/office/drawing/2014/main" id="{7977B082-A0D1-83E3-432D-7DFC17BFEC13}"/>
                    </a:ext>
                  </a:extLst>
                </p14:cNvPr>
                <p14:cNvContentPartPr/>
                <p14:nvPr/>
              </p14:nvContentPartPr>
              <p14:xfrm>
                <a:off x="8917463" y="1910164"/>
                <a:ext cx="312120" cy="237600"/>
              </p14:xfrm>
            </p:contentPart>
          </mc:Choice>
          <mc:Fallback xmlns="">
            <p:pic>
              <p:nvPicPr>
                <p:cNvPr id="115" name="Ink 114">
                  <a:extLst>
                    <a:ext uri="{FF2B5EF4-FFF2-40B4-BE49-F238E27FC236}">
                      <a16:creationId xmlns:a16="http://schemas.microsoft.com/office/drawing/2014/main" id="{7977B082-A0D1-83E3-432D-7DFC17BFEC13}"/>
                    </a:ext>
                  </a:extLst>
                </p:cNvPr>
                <p:cNvPicPr/>
                <p:nvPr/>
              </p:nvPicPr>
              <p:blipFill>
                <a:blip r:embed="rId207"/>
                <a:stretch>
                  <a:fillRect/>
                </a:stretch>
              </p:blipFill>
              <p:spPr>
                <a:xfrm>
                  <a:off x="8908823" y="1901164"/>
                  <a:ext cx="3297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6" name="Ink 115">
                  <a:extLst>
                    <a:ext uri="{FF2B5EF4-FFF2-40B4-BE49-F238E27FC236}">
                      <a16:creationId xmlns:a16="http://schemas.microsoft.com/office/drawing/2014/main" id="{E93C9C55-85E5-F097-A3B4-A37C2513C87F}"/>
                    </a:ext>
                  </a:extLst>
                </p14:cNvPr>
                <p14:cNvContentPartPr/>
                <p14:nvPr/>
              </p14:nvContentPartPr>
              <p14:xfrm>
                <a:off x="9262703" y="1952284"/>
                <a:ext cx="129240" cy="160200"/>
              </p14:xfrm>
            </p:contentPart>
          </mc:Choice>
          <mc:Fallback xmlns="">
            <p:pic>
              <p:nvPicPr>
                <p:cNvPr id="116" name="Ink 115">
                  <a:extLst>
                    <a:ext uri="{FF2B5EF4-FFF2-40B4-BE49-F238E27FC236}">
                      <a16:creationId xmlns:a16="http://schemas.microsoft.com/office/drawing/2014/main" id="{E93C9C55-85E5-F097-A3B4-A37C2513C87F}"/>
                    </a:ext>
                  </a:extLst>
                </p:cNvPr>
                <p:cNvPicPr/>
                <p:nvPr/>
              </p:nvPicPr>
              <p:blipFill>
                <a:blip r:embed="rId209"/>
                <a:stretch>
                  <a:fillRect/>
                </a:stretch>
              </p:blipFill>
              <p:spPr>
                <a:xfrm>
                  <a:off x="9254063" y="1943284"/>
                  <a:ext cx="1468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7" name="Ink 116">
                  <a:extLst>
                    <a:ext uri="{FF2B5EF4-FFF2-40B4-BE49-F238E27FC236}">
                      <a16:creationId xmlns:a16="http://schemas.microsoft.com/office/drawing/2014/main" id="{E0494FDF-BE6A-2446-E1BA-9558899BFE36}"/>
                    </a:ext>
                  </a:extLst>
                </p14:cNvPr>
                <p14:cNvContentPartPr/>
                <p14:nvPr/>
              </p14:nvContentPartPr>
              <p14:xfrm>
                <a:off x="9417503" y="1963804"/>
                <a:ext cx="73800" cy="139320"/>
              </p14:xfrm>
            </p:contentPart>
          </mc:Choice>
          <mc:Fallback xmlns="">
            <p:pic>
              <p:nvPicPr>
                <p:cNvPr id="117" name="Ink 116">
                  <a:extLst>
                    <a:ext uri="{FF2B5EF4-FFF2-40B4-BE49-F238E27FC236}">
                      <a16:creationId xmlns:a16="http://schemas.microsoft.com/office/drawing/2014/main" id="{E0494FDF-BE6A-2446-E1BA-9558899BFE36}"/>
                    </a:ext>
                  </a:extLst>
                </p:cNvPr>
                <p:cNvPicPr/>
                <p:nvPr/>
              </p:nvPicPr>
              <p:blipFill>
                <a:blip r:embed="rId211"/>
                <a:stretch>
                  <a:fillRect/>
                </a:stretch>
              </p:blipFill>
              <p:spPr>
                <a:xfrm>
                  <a:off x="9408863" y="1955164"/>
                  <a:ext cx="914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8" name="Ink 117">
                  <a:extLst>
                    <a:ext uri="{FF2B5EF4-FFF2-40B4-BE49-F238E27FC236}">
                      <a16:creationId xmlns:a16="http://schemas.microsoft.com/office/drawing/2014/main" id="{1AE16DBA-0E70-8ECA-A144-650A934C0F9F}"/>
                    </a:ext>
                  </a:extLst>
                </p14:cNvPr>
                <p14:cNvContentPartPr/>
                <p14:nvPr/>
              </p14:nvContentPartPr>
              <p14:xfrm>
                <a:off x="9556823" y="1982164"/>
                <a:ext cx="120240" cy="144000"/>
              </p14:xfrm>
            </p:contentPart>
          </mc:Choice>
          <mc:Fallback xmlns="">
            <p:pic>
              <p:nvPicPr>
                <p:cNvPr id="118" name="Ink 117">
                  <a:extLst>
                    <a:ext uri="{FF2B5EF4-FFF2-40B4-BE49-F238E27FC236}">
                      <a16:creationId xmlns:a16="http://schemas.microsoft.com/office/drawing/2014/main" id="{1AE16DBA-0E70-8ECA-A144-650A934C0F9F}"/>
                    </a:ext>
                  </a:extLst>
                </p:cNvPr>
                <p:cNvPicPr/>
                <p:nvPr/>
              </p:nvPicPr>
              <p:blipFill>
                <a:blip r:embed="rId213"/>
                <a:stretch>
                  <a:fillRect/>
                </a:stretch>
              </p:blipFill>
              <p:spPr>
                <a:xfrm>
                  <a:off x="9547823" y="1973164"/>
                  <a:ext cx="1378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9" name="Ink 118">
                  <a:extLst>
                    <a:ext uri="{FF2B5EF4-FFF2-40B4-BE49-F238E27FC236}">
                      <a16:creationId xmlns:a16="http://schemas.microsoft.com/office/drawing/2014/main" id="{215DE4F3-8994-0EC4-C981-2D39765FE110}"/>
                    </a:ext>
                  </a:extLst>
                </p14:cNvPr>
                <p14:cNvContentPartPr/>
                <p14:nvPr/>
              </p14:nvContentPartPr>
              <p14:xfrm>
                <a:off x="9753023" y="1785244"/>
                <a:ext cx="78480" cy="541440"/>
              </p14:xfrm>
            </p:contentPart>
          </mc:Choice>
          <mc:Fallback xmlns="">
            <p:pic>
              <p:nvPicPr>
                <p:cNvPr id="119" name="Ink 118">
                  <a:extLst>
                    <a:ext uri="{FF2B5EF4-FFF2-40B4-BE49-F238E27FC236}">
                      <a16:creationId xmlns:a16="http://schemas.microsoft.com/office/drawing/2014/main" id="{215DE4F3-8994-0EC4-C981-2D39765FE110}"/>
                    </a:ext>
                  </a:extLst>
                </p:cNvPr>
                <p:cNvPicPr/>
                <p:nvPr/>
              </p:nvPicPr>
              <p:blipFill>
                <a:blip r:embed="rId215"/>
                <a:stretch>
                  <a:fillRect/>
                </a:stretch>
              </p:blipFill>
              <p:spPr>
                <a:xfrm>
                  <a:off x="9744383" y="1776244"/>
                  <a:ext cx="96120" cy="5590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0" name="Ink 119">
                  <a:extLst>
                    <a:ext uri="{FF2B5EF4-FFF2-40B4-BE49-F238E27FC236}">
                      <a16:creationId xmlns:a16="http://schemas.microsoft.com/office/drawing/2014/main" id="{33D0A31D-ACA6-FFCE-2FE9-2925FC505A42}"/>
                    </a:ext>
                  </a:extLst>
                </p14:cNvPr>
                <p14:cNvContentPartPr/>
                <p14:nvPr/>
              </p14:nvContentPartPr>
              <p14:xfrm>
                <a:off x="9753383" y="1985044"/>
                <a:ext cx="218880" cy="133200"/>
              </p14:xfrm>
            </p:contentPart>
          </mc:Choice>
          <mc:Fallback xmlns="">
            <p:pic>
              <p:nvPicPr>
                <p:cNvPr id="120" name="Ink 119">
                  <a:extLst>
                    <a:ext uri="{FF2B5EF4-FFF2-40B4-BE49-F238E27FC236}">
                      <a16:creationId xmlns:a16="http://schemas.microsoft.com/office/drawing/2014/main" id="{33D0A31D-ACA6-FFCE-2FE9-2925FC505A42}"/>
                    </a:ext>
                  </a:extLst>
                </p:cNvPr>
                <p:cNvPicPr/>
                <p:nvPr/>
              </p:nvPicPr>
              <p:blipFill>
                <a:blip r:embed="rId217"/>
                <a:stretch>
                  <a:fillRect/>
                </a:stretch>
              </p:blipFill>
              <p:spPr>
                <a:xfrm>
                  <a:off x="9744383" y="1976404"/>
                  <a:ext cx="2365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1" name="Ink 120">
                  <a:extLst>
                    <a:ext uri="{FF2B5EF4-FFF2-40B4-BE49-F238E27FC236}">
                      <a16:creationId xmlns:a16="http://schemas.microsoft.com/office/drawing/2014/main" id="{9C62D9C0-8CC2-8B2B-760E-F4D7C9FF6AAF}"/>
                    </a:ext>
                  </a:extLst>
                </p14:cNvPr>
                <p14:cNvContentPartPr/>
                <p14:nvPr/>
              </p14:nvContentPartPr>
              <p14:xfrm>
                <a:off x="10019423" y="1889284"/>
                <a:ext cx="130320" cy="236880"/>
              </p14:xfrm>
            </p:contentPart>
          </mc:Choice>
          <mc:Fallback xmlns="">
            <p:pic>
              <p:nvPicPr>
                <p:cNvPr id="121" name="Ink 120">
                  <a:extLst>
                    <a:ext uri="{FF2B5EF4-FFF2-40B4-BE49-F238E27FC236}">
                      <a16:creationId xmlns:a16="http://schemas.microsoft.com/office/drawing/2014/main" id="{9C62D9C0-8CC2-8B2B-760E-F4D7C9FF6AAF}"/>
                    </a:ext>
                  </a:extLst>
                </p:cNvPr>
                <p:cNvPicPr/>
                <p:nvPr/>
              </p:nvPicPr>
              <p:blipFill>
                <a:blip r:embed="rId219"/>
                <a:stretch>
                  <a:fillRect/>
                </a:stretch>
              </p:blipFill>
              <p:spPr>
                <a:xfrm>
                  <a:off x="10010423" y="1880644"/>
                  <a:ext cx="14796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2" name="Ink 121">
                  <a:extLst>
                    <a:ext uri="{FF2B5EF4-FFF2-40B4-BE49-F238E27FC236}">
                      <a16:creationId xmlns:a16="http://schemas.microsoft.com/office/drawing/2014/main" id="{B080EE50-0DD1-5120-5E64-32C25EED7B93}"/>
                    </a:ext>
                  </a:extLst>
                </p14:cNvPr>
                <p14:cNvContentPartPr/>
                <p14:nvPr/>
              </p14:nvContentPartPr>
              <p14:xfrm>
                <a:off x="10132823" y="1988284"/>
                <a:ext cx="101160" cy="90720"/>
              </p14:xfrm>
            </p:contentPart>
          </mc:Choice>
          <mc:Fallback xmlns="">
            <p:pic>
              <p:nvPicPr>
                <p:cNvPr id="122" name="Ink 121">
                  <a:extLst>
                    <a:ext uri="{FF2B5EF4-FFF2-40B4-BE49-F238E27FC236}">
                      <a16:creationId xmlns:a16="http://schemas.microsoft.com/office/drawing/2014/main" id="{B080EE50-0DD1-5120-5E64-32C25EED7B93}"/>
                    </a:ext>
                  </a:extLst>
                </p:cNvPr>
                <p:cNvPicPr/>
                <p:nvPr/>
              </p:nvPicPr>
              <p:blipFill>
                <a:blip r:embed="rId221"/>
                <a:stretch>
                  <a:fillRect/>
                </a:stretch>
              </p:blipFill>
              <p:spPr>
                <a:xfrm>
                  <a:off x="10124183" y="1979644"/>
                  <a:ext cx="1188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3" name="Ink 122">
                  <a:extLst>
                    <a:ext uri="{FF2B5EF4-FFF2-40B4-BE49-F238E27FC236}">
                      <a16:creationId xmlns:a16="http://schemas.microsoft.com/office/drawing/2014/main" id="{D0474726-3087-75EE-6355-39D0F002D740}"/>
                    </a:ext>
                  </a:extLst>
                </p14:cNvPr>
                <p14:cNvContentPartPr/>
                <p14:nvPr/>
              </p14:nvContentPartPr>
              <p14:xfrm>
                <a:off x="10275383" y="2000524"/>
                <a:ext cx="76680" cy="127800"/>
              </p14:xfrm>
            </p:contentPart>
          </mc:Choice>
          <mc:Fallback xmlns="">
            <p:pic>
              <p:nvPicPr>
                <p:cNvPr id="123" name="Ink 122">
                  <a:extLst>
                    <a:ext uri="{FF2B5EF4-FFF2-40B4-BE49-F238E27FC236}">
                      <a16:creationId xmlns:a16="http://schemas.microsoft.com/office/drawing/2014/main" id="{D0474726-3087-75EE-6355-39D0F002D740}"/>
                    </a:ext>
                  </a:extLst>
                </p:cNvPr>
                <p:cNvPicPr/>
                <p:nvPr/>
              </p:nvPicPr>
              <p:blipFill>
                <a:blip r:embed="rId223"/>
                <a:stretch>
                  <a:fillRect/>
                </a:stretch>
              </p:blipFill>
              <p:spPr>
                <a:xfrm>
                  <a:off x="10266383" y="1991884"/>
                  <a:ext cx="943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4" name="Ink 123">
                  <a:extLst>
                    <a:ext uri="{FF2B5EF4-FFF2-40B4-BE49-F238E27FC236}">
                      <a16:creationId xmlns:a16="http://schemas.microsoft.com/office/drawing/2014/main" id="{96D28F25-FB2D-6BF4-4D99-84E4479571B3}"/>
                    </a:ext>
                  </a:extLst>
                </p14:cNvPr>
                <p14:cNvContentPartPr/>
                <p14:nvPr/>
              </p14:nvContentPartPr>
              <p14:xfrm>
                <a:off x="10365743" y="1984684"/>
                <a:ext cx="102240" cy="119160"/>
              </p14:xfrm>
            </p:contentPart>
          </mc:Choice>
          <mc:Fallback xmlns="">
            <p:pic>
              <p:nvPicPr>
                <p:cNvPr id="124" name="Ink 123">
                  <a:extLst>
                    <a:ext uri="{FF2B5EF4-FFF2-40B4-BE49-F238E27FC236}">
                      <a16:creationId xmlns:a16="http://schemas.microsoft.com/office/drawing/2014/main" id="{96D28F25-FB2D-6BF4-4D99-84E4479571B3}"/>
                    </a:ext>
                  </a:extLst>
                </p:cNvPr>
                <p:cNvPicPr/>
                <p:nvPr/>
              </p:nvPicPr>
              <p:blipFill>
                <a:blip r:embed="rId225"/>
                <a:stretch>
                  <a:fillRect/>
                </a:stretch>
              </p:blipFill>
              <p:spPr>
                <a:xfrm>
                  <a:off x="10356743" y="1976044"/>
                  <a:ext cx="1198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4" name="Ink 23">
                  <a:extLst>
                    <a:ext uri="{FF2B5EF4-FFF2-40B4-BE49-F238E27FC236}">
                      <a16:creationId xmlns:a16="http://schemas.microsoft.com/office/drawing/2014/main" id="{E205D2C4-EFC2-ACDC-E55F-BD08EA35088F}"/>
                    </a:ext>
                  </a:extLst>
                </p14:cNvPr>
                <p14:cNvContentPartPr/>
                <p14:nvPr/>
              </p14:nvContentPartPr>
              <p14:xfrm>
                <a:off x="561863" y="2819884"/>
                <a:ext cx="300960" cy="21960"/>
              </p14:xfrm>
            </p:contentPart>
          </mc:Choice>
          <mc:Fallback xmlns="">
            <p:pic>
              <p:nvPicPr>
                <p:cNvPr id="24" name="Ink 23">
                  <a:extLst>
                    <a:ext uri="{FF2B5EF4-FFF2-40B4-BE49-F238E27FC236}">
                      <a16:creationId xmlns:a16="http://schemas.microsoft.com/office/drawing/2014/main" id="{E205D2C4-EFC2-ACDC-E55F-BD08EA35088F}"/>
                    </a:ext>
                  </a:extLst>
                </p:cNvPr>
                <p:cNvPicPr/>
                <p:nvPr/>
              </p:nvPicPr>
              <p:blipFill>
                <a:blip r:embed="rId227"/>
                <a:stretch>
                  <a:fillRect/>
                </a:stretch>
              </p:blipFill>
              <p:spPr>
                <a:xfrm>
                  <a:off x="552863" y="2810884"/>
                  <a:ext cx="3186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5" name="Ink 24">
                  <a:extLst>
                    <a:ext uri="{FF2B5EF4-FFF2-40B4-BE49-F238E27FC236}">
                      <a16:creationId xmlns:a16="http://schemas.microsoft.com/office/drawing/2014/main" id="{775168DA-FF4B-AE83-1351-055223F7B2FE}"/>
                    </a:ext>
                  </a:extLst>
                </p14:cNvPr>
                <p14:cNvContentPartPr/>
                <p14:nvPr/>
              </p14:nvContentPartPr>
              <p14:xfrm>
                <a:off x="835463" y="2684884"/>
                <a:ext cx="187920" cy="134640"/>
              </p14:xfrm>
            </p:contentPart>
          </mc:Choice>
          <mc:Fallback xmlns="">
            <p:pic>
              <p:nvPicPr>
                <p:cNvPr id="25" name="Ink 24">
                  <a:extLst>
                    <a:ext uri="{FF2B5EF4-FFF2-40B4-BE49-F238E27FC236}">
                      <a16:creationId xmlns:a16="http://schemas.microsoft.com/office/drawing/2014/main" id="{775168DA-FF4B-AE83-1351-055223F7B2FE}"/>
                    </a:ext>
                  </a:extLst>
                </p:cNvPr>
                <p:cNvPicPr/>
                <p:nvPr/>
              </p:nvPicPr>
              <p:blipFill>
                <a:blip r:embed="rId229"/>
                <a:stretch>
                  <a:fillRect/>
                </a:stretch>
              </p:blipFill>
              <p:spPr>
                <a:xfrm>
                  <a:off x="826463" y="2675884"/>
                  <a:ext cx="2055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6" name="Ink 25">
                  <a:extLst>
                    <a:ext uri="{FF2B5EF4-FFF2-40B4-BE49-F238E27FC236}">
                      <a16:creationId xmlns:a16="http://schemas.microsoft.com/office/drawing/2014/main" id="{252387B2-130C-5DB4-302C-87A5A9134581}"/>
                    </a:ext>
                  </a:extLst>
                </p14:cNvPr>
                <p14:cNvContentPartPr/>
                <p14:nvPr/>
              </p14:nvContentPartPr>
              <p14:xfrm>
                <a:off x="1071623" y="2782444"/>
                <a:ext cx="243000" cy="21960"/>
              </p14:xfrm>
            </p:contentPart>
          </mc:Choice>
          <mc:Fallback xmlns="">
            <p:pic>
              <p:nvPicPr>
                <p:cNvPr id="26" name="Ink 25">
                  <a:extLst>
                    <a:ext uri="{FF2B5EF4-FFF2-40B4-BE49-F238E27FC236}">
                      <a16:creationId xmlns:a16="http://schemas.microsoft.com/office/drawing/2014/main" id="{252387B2-130C-5DB4-302C-87A5A9134581}"/>
                    </a:ext>
                  </a:extLst>
                </p:cNvPr>
                <p:cNvPicPr/>
                <p:nvPr/>
              </p:nvPicPr>
              <p:blipFill>
                <a:blip r:embed="rId231"/>
                <a:stretch>
                  <a:fillRect/>
                </a:stretch>
              </p:blipFill>
              <p:spPr>
                <a:xfrm>
                  <a:off x="1062623" y="2773804"/>
                  <a:ext cx="2606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7" name="Ink 26">
                  <a:extLst>
                    <a:ext uri="{FF2B5EF4-FFF2-40B4-BE49-F238E27FC236}">
                      <a16:creationId xmlns:a16="http://schemas.microsoft.com/office/drawing/2014/main" id="{5A67797E-4CA9-E763-13DC-813D4B20825E}"/>
                    </a:ext>
                  </a:extLst>
                </p14:cNvPr>
                <p14:cNvContentPartPr/>
                <p14:nvPr/>
              </p14:nvContentPartPr>
              <p14:xfrm>
                <a:off x="1243703" y="2653924"/>
                <a:ext cx="242640" cy="136080"/>
              </p14:xfrm>
            </p:contentPart>
          </mc:Choice>
          <mc:Fallback xmlns="">
            <p:pic>
              <p:nvPicPr>
                <p:cNvPr id="27" name="Ink 26">
                  <a:extLst>
                    <a:ext uri="{FF2B5EF4-FFF2-40B4-BE49-F238E27FC236}">
                      <a16:creationId xmlns:a16="http://schemas.microsoft.com/office/drawing/2014/main" id="{5A67797E-4CA9-E763-13DC-813D4B20825E}"/>
                    </a:ext>
                  </a:extLst>
                </p:cNvPr>
                <p:cNvPicPr/>
                <p:nvPr/>
              </p:nvPicPr>
              <p:blipFill>
                <a:blip r:embed="rId233"/>
                <a:stretch>
                  <a:fillRect/>
                </a:stretch>
              </p:blipFill>
              <p:spPr>
                <a:xfrm>
                  <a:off x="1234703" y="2645284"/>
                  <a:ext cx="2602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8" name="Ink 27">
                  <a:extLst>
                    <a:ext uri="{FF2B5EF4-FFF2-40B4-BE49-F238E27FC236}">
                      <a16:creationId xmlns:a16="http://schemas.microsoft.com/office/drawing/2014/main" id="{D1560391-8DA5-D3FE-12A6-88A819EA5EC7}"/>
                    </a:ext>
                  </a:extLst>
                </p14:cNvPr>
                <p14:cNvContentPartPr/>
                <p14:nvPr/>
              </p14:nvContentPartPr>
              <p14:xfrm>
                <a:off x="1487063" y="2752924"/>
                <a:ext cx="330840" cy="31320"/>
              </p14:xfrm>
            </p:contentPart>
          </mc:Choice>
          <mc:Fallback xmlns="">
            <p:pic>
              <p:nvPicPr>
                <p:cNvPr id="28" name="Ink 27">
                  <a:extLst>
                    <a:ext uri="{FF2B5EF4-FFF2-40B4-BE49-F238E27FC236}">
                      <a16:creationId xmlns:a16="http://schemas.microsoft.com/office/drawing/2014/main" id="{D1560391-8DA5-D3FE-12A6-88A819EA5EC7}"/>
                    </a:ext>
                  </a:extLst>
                </p:cNvPr>
                <p:cNvPicPr/>
                <p:nvPr/>
              </p:nvPicPr>
              <p:blipFill>
                <a:blip r:embed="rId235"/>
                <a:stretch>
                  <a:fillRect/>
                </a:stretch>
              </p:blipFill>
              <p:spPr>
                <a:xfrm>
                  <a:off x="1478063" y="2743924"/>
                  <a:ext cx="3484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9" name="Ink 28">
                  <a:extLst>
                    <a:ext uri="{FF2B5EF4-FFF2-40B4-BE49-F238E27FC236}">
                      <a16:creationId xmlns:a16="http://schemas.microsoft.com/office/drawing/2014/main" id="{2774FD7F-176D-9C80-EB90-51AF90D6EC45}"/>
                    </a:ext>
                  </a:extLst>
                </p14:cNvPr>
                <p14:cNvContentPartPr/>
                <p14:nvPr/>
              </p14:nvContentPartPr>
              <p14:xfrm>
                <a:off x="1679663" y="2593444"/>
                <a:ext cx="274680" cy="169200"/>
              </p14:xfrm>
            </p:contentPart>
          </mc:Choice>
          <mc:Fallback xmlns="">
            <p:pic>
              <p:nvPicPr>
                <p:cNvPr id="29" name="Ink 28">
                  <a:extLst>
                    <a:ext uri="{FF2B5EF4-FFF2-40B4-BE49-F238E27FC236}">
                      <a16:creationId xmlns:a16="http://schemas.microsoft.com/office/drawing/2014/main" id="{2774FD7F-176D-9C80-EB90-51AF90D6EC45}"/>
                    </a:ext>
                  </a:extLst>
                </p:cNvPr>
                <p:cNvPicPr/>
                <p:nvPr/>
              </p:nvPicPr>
              <p:blipFill>
                <a:blip r:embed="rId237"/>
                <a:stretch>
                  <a:fillRect/>
                </a:stretch>
              </p:blipFill>
              <p:spPr>
                <a:xfrm>
                  <a:off x="1671023" y="2584804"/>
                  <a:ext cx="2923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30" name="Ink 29">
                  <a:extLst>
                    <a:ext uri="{FF2B5EF4-FFF2-40B4-BE49-F238E27FC236}">
                      <a16:creationId xmlns:a16="http://schemas.microsoft.com/office/drawing/2014/main" id="{A900C302-AD60-764E-08FB-C1E3496299C3}"/>
                    </a:ext>
                  </a:extLst>
                </p14:cNvPr>
                <p14:cNvContentPartPr/>
                <p14:nvPr/>
              </p14:nvContentPartPr>
              <p14:xfrm>
                <a:off x="489863" y="2220124"/>
                <a:ext cx="1201680" cy="563400"/>
              </p14:xfrm>
            </p:contentPart>
          </mc:Choice>
          <mc:Fallback xmlns="">
            <p:pic>
              <p:nvPicPr>
                <p:cNvPr id="30" name="Ink 29">
                  <a:extLst>
                    <a:ext uri="{FF2B5EF4-FFF2-40B4-BE49-F238E27FC236}">
                      <a16:creationId xmlns:a16="http://schemas.microsoft.com/office/drawing/2014/main" id="{A900C302-AD60-764E-08FB-C1E3496299C3}"/>
                    </a:ext>
                  </a:extLst>
                </p:cNvPr>
                <p:cNvPicPr/>
                <p:nvPr/>
              </p:nvPicPr>
              <p:blipFill>
                <a:blip r:embed="rId239"/>
                <a:stretch>
                  <a:fillRect/>
                </a:stretch>
              </p:blipFill>
              <p:spPr>
                <a:xfrm>
                  <a:off x="480863" y="2211124"/>
                  <a:ext cx="1219320" cy="581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31" name="Ink 30">
                  <a:extLst>
                    <a:ext uri="{FF2B5EF4-FFF2-40B4-BE49-F238E27FC236}">
                      <a16:creationId xmlns:a16="http://schemas.microsoft.com/office/drawing/2014/main" id="{C0D7439F-1D17-5A61-4B53-E51AEB44AE67}"/>
                    </a:ext>
                  </a:extLst>
                </p14:cNvPr>
                <p14:cNvContentPartPr/>
                <p14:nvPr/>
              </p14:nvContentPartPr>
              <p14:xfrm>
                <a:off x="866783" y="2752924"/>
                <a:ext cx="143640" cy="108000"/>
              </p14:xfrm>
            </p:contentPart>
          </mc:Choice>
          <mc:Fallback xmlns="">
            <p:pic>
              <p:nvPicPr>
                <p:cNvPr id="31" name="Ink 30">
                  <a:extLst>
                    <a:ext uri="{FF2B5EF4-FFF2-40B4-BE49-F238E27FC236}">
                      <a16:creationId xmlns:a16="http://schemas.microsoft.com/office/drawing/2014/main" id="{C0D7439F-1D17-5A61-4B53-E51AEB44AE67}"/>
                    </a:ext>
                  </a:extLst>
                </p:cNvPr>
                <p:cNvPicPr/>
                <p:nvPr/>
              </p:nvPicPr>
              <p:blipFill>
                <a:blip r:embed="rId241"/>
                <a:stretch>
                  <a:fillRect/>
                </a:stretch>
              </p:blipFill>
              <p:spPr>
                <a:xfrm>
                  <a:off x="858143" y="2743924"/>
                  <a:ext cx="1612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32" name="Ink 31">
                  <a:extLst>
                    <a:ext uri="{FF2B5EF4-FFF2-40B4-BE49-F238E27FC236}">
                      <a16:creationId xmlns:a16="http://schemas.microsoft.com/office/drawing/2014/main" id="{2A23FC5E-D0FC-8D1F-8254-D38D43470ADF}"/>
                    </a:ext>
                  </a:extLst>
                </p14:cNvPr>
                <p14:cNvContentPartPr/>
                <p14:nvPr/>
              </p14:nvContentPartPr>
              <p14:xfrm>
                <a:off x="1478063" y="2741764"/>
                <a:ext cx="136800" cy="128880"/>
              </p14:xfrm>
            </p:contentPart>
          </mc:Choice>
          <mc:Fallback xmlns="">
            <p:pic>
              <p:nvPicPr>
                <p:cNvPr id="32" name="Ink 31">
                  <a:extLst>
                    <a:ext uri="{FF2B5EF4-FFF2-40B4-BE49-F238E27FC236}">
                      <a16:creationId xmlns:a16="http://schemas.microsoft.com/office/drawing/2014/main" id="{2A23FC5E-D0FC-8D1F-8254-D38D43470ADF}"/>
                    </a:ext>
                  </a:extLst>
                </p:cNvPr>
                <p:cNvPicPr/>
                <p:nvPr/>
              </p:nvPicPr>
              <p:blipFill>
                <a:blip r:embed="rId243"/>
                <a:stretch>
                  <a:fillRect/>
                </a:stretch>
              </p:blipFill>
              <p:spPr>
                <a:xfrm>
                  <a:off x="1469063" y="2732764"/>
                  <a:ext cx="1544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33" name="Ink 32">
                  <a:extLst>
                    <a:ext uri="{FF2B5EF4-FFF2-40B4-BE49-F238E27FC236}">
                      <a16:creationId xmlns:a16="http://schemas.microsoft.com/office/drawing/2014/main" id="{E0AC493A-319C-0A84-A769-8C00831D0D29}"/>
                    </a:ext>
                  </a:extLst>
                </p14:cNvPr>
                <p14:cNvContentPartPr/>
                <p14:nvPr/>
              </p14:nvContentPartPr>
              <p14:xfrm>
                <a:off x="669863" y="2949844"/>
                <a:ext cx="185400" cy="48960"/>
              </p14:xfrm>
            </p:contentPart>
          </mc:Choice>
          <mc:Fallback xmlns="">
            <p:pic>
              <p:nvPicPr>
                <p:cNvPr id="33" name="Ink 32">
                  <a:extLst>
                    <a:ext uri="{FF2B5EF4-FFF2-40B4-BE49-F238E27FC236}">
                      <a16:creationId xmlns:a16="http://schemas.microsoft.com/office/drawing/2014/main" id="{E0AC493A-319C-0A84-A769-8C00831D0D29}"/>
                    </a:ext>
                  </a:extLst>
                </p:cNvPr>
                <p:cNvPicPr/>
                <p:nvPr/>
              </p:nvPicPr>
              <p:blipFill>
                <a:blip r:embed="rId245"/>
                <a:stretch>
                  <a:fillRect/>
                </a:stretch>
              </p:blipFill>
              <p:spPr>
                <a:xfrm>
                  <a:off x="661223" y="2941204"/>
                  <a:ext cx="2030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34" name="Ink 33">
                  <a:extLst>
                    <a:ext uri="{FF2B5EF4-FFF2-40B4-BE49-F238E27FC236}">
                      <a16:creationId xmlns:a16="http://schemas.microsoft.com/office/drawing/2014/main" id="{B098302D-E3F5-D474-87A2-2AF4C6928F13}"/>
                    </a:ext>
                  </a:extLst>
                </p14:cNvPr>
                <p14:cNvContentPartPr/>
                <p14:nvPr/>
              </p14:nvContentPartPr>
              <p14:xfrm>
                <a:off x="705863" y="2979004"/>
                <a:ext cx="41760" cy="186840"/>
              </p14:xfrm>
            </p:contentPart>
          </mc:Choice>
          <mc:Fallback xmlns="">
            <p:pic>
              <p:nvPicPr>
                <p:cNvPr id="34" name="Ink 33">
                  <a:extLst>
                    <a:ext uri="{FF2B5EF4-FFF2-40B4-BE49-F238E27FC236}">
                      <a16:creationId xmlns:a16="http://schemas.microsoft.com/office/drawing/2014/main" id="{B098302D-E3F5-D474-87A2-2AF4C6928F13}"/>
                    </a:ext>
                  </a:extLst>
                </p:cNvPr>
                <p:cNvPicPr/>
                <p:nvPr/>
              </p:nvPicPr>
              <p:blipFill>
                <a:blip r:embed="rId247"/>
                <a:stretch>
                  <a:fillRect/>
                </a:stretch>
              </p:blipFill>
              <p:spPr>
                <a:xfrm>
                  <a:off x="696863" y="2970004"/>
                  <a:ext cx="594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35" name="Ink 34">
                  <a:extLst>
                    <a:ext uri="{FF2B5EF4-FFF2-40B4-BE49-F238E27FC236}">
                      <a16:creationId xmlns:a16="http://schemas.microsoft.com/office/drawing/2014/main" id="{CFCEA010-9105-BF87-5C49-458213E9EA68}"/>
                    </a:ext>
                  </a:extLst>
                </p14:cNvPr>
                <p14:cNvContentPartPr/>
                <p14:nvPr/>
              </p14:nvContentPartPr>
              <p14:xfrm>
                <a:off x="816023" y="3060364"/>
                <a:ext cx="158040" cy="212760"/>
              </p14:xfrm>
            </p:contentPart>
          </mc:Choice>
          <mc:Fallback xmlns="">
            <p:pic>
              <p:nvPicPr>
                <p:cNvPr id="35" name="Ink 34">
                  <a:extLst>
                    <a:ext uri="{FF2B5EF4-FFF2-40B4-BE49-F238E27FC236}">
                      <a16:creationId xmlns:a16="http://schemas.microsoft.com/office/drawing/2014/main" id="{CFCEA010-9105-BF87-5C49-458213E9EA68}"/>
                    </a:ext>
                  </a:extLst>
                </p:cNvPr>
                <p:cNvPicPr/>
                <p:nvPr/>
              </p:nvPicPr>
              <p:blipFill>
                <a:blip r:embed="rId249"/>
                <a:stretch>
                  <a:fillRect/>
                </a:stretch>
              </p:blipFill>
              <p:spPr>
                <a:xfrm>
                  <a:off x="807023" y="3051724"/>
                  <a:ext cx="1756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36" name="Ink 35">
                  <a:extLst>
                    <a:ext uri="{FF2B5EF4-FFF2-40B4-BE49-F238E27FC236}">
                      <a16:creationId xmlns:a16="http://schemas.microsoft.com/office/drawing/2014/main" id="{07F194D0-0B9B-CEF2-1350-AA240BA6E188}"/>
                    </a:ext>
                  </a:extLst>
                </p14:cNvPr>
                <p14:cNvContentPartPr/>
                <p14:nvPr/>
              </p14:nvContentPartPr>
              <p14:xfrm>
                <a:off x="1071623" y="2999164"/>
                <a:ext cx="66600" cy="120600"/>
              </p14:xfrm>
            </p:contentPart>
          </mc:Choice>
          <mc:Fallback xmlns="">
            <p:pic>
              <p:nvPicPr>
                <p:cNvPr id="36" name="Ink 35">
                  <a:extLst>
                    <a:ext uri="{FF2B5EF4-FFF2-40B4-BE49-F238E27FC236}">
                      <a16:creationId xmlns:a16="http://schemas.microsoft.com/office/drawing/2014/main" id="{07F194D0-0B9B-CEF2-1350-AA240BA6E188}"/>
                    </a:ext>
                  </a:extLst>
                </p:cNvPr>
                <p:cNvPicPr/>
                <p:nvPr/>
              </p:nvPicPr>
              <p:blipFill>
                <a:blip r:embed="rId251"/>
                <a:stretch>
                  <a:fillRect/>
                </a:stretch>
              </p:blipFill>
              <p:spPr>
                <a:xfrm>
                  <a:off x="1062623" y="2990164"/>
                  <a:ext cx="842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37" name="Ink 36">
                  <a:extLst>
                    <a:ext uri="{FF2B5EF4-FFF2-40B4-BE49-F238E27FC236}">
                      <a16:creationId xmlns:a16="http://schemas.microsoft.com/office/drawing/2014/main" id="{430F60B7-BDCC-7781-D86A-1104EF0FFF63}"/>
                    </a:ext>
                  </a:extLst>
                </p14:cNvPr>
                <p14:cNvContentPartPr/>
                <p14:nvPr/>
              </p14:nvContentPartPr>
              <p14:xfrm>
                <a:off x="1207703" y="2977924"/>
                <a:ext cx="103320" cy="145080"/>
              </p14:xfrm>
            </p:contentPart>
          </mc:Choice>
          <mc:Fallback xmlns="">
            <p:pic>
              <p:nvPicPr>
                <p:cNvPr id="37" name="Ink 36">
                  <a:extLst>
                    <a:ext uri="{FF2B5EF4-FFF2-40B4-BE49-F238E27FC236}">
                      <a16:creationId xmlns:a16="http://schemas.microsoft.com/office/drawing/2014/main" id="{430F60B7-BDCC-7781-D86A-1104EF0FFF63}"/>
                    </a:ext>
                  </a:extLst>
                </p:cNvPr>
                <p:cNvPicPr/>
                <p:nvPr/>
              </p:nvPicPr>
              <p:blipFill>
                <a:blip r:embed="rId253"/>
                <a:stretch>
                  <a:fillRect/>
                </a:stretch>
              </p:blipFill>
              <p:spPr>
                <a:xfrm>
                  <a:off x="1198703" y="2969284"/>
                  <a:ext cx="1209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38" name="Ink 37">
                  <a:extLst>
                    <a:ext uri="{FF2B5EF4-FFF2-40B4-BE49-F238E27FC236}">
                      <a16:creationId xmlns:a16="http://schemas.microsoft.com/office/drawing/2014/main" id="{5574E7C2-9107-53BE-8ECB-91A04179F630}"/>
                    </a:ext>
                  </a:extLst>
                </p14:cNvPr>
                <p14:cNvContentPartPr/>
                <p14:nvPr/>
              </p14:nvContentPartPr>
              <p14:xfrm>
                <a:off x="658343" y="3343684"/>
                <a:ext cx="125640" cy="164520"/>
              </p14:xfrm>
            </p:contentPart>
          </mc:Choice>
          <mc:Fallback xmlns="">
            <p:pic>
              <p:nvPicPr>
                <p:cNvPr id="38" name="Ink 37">
                  <a:extLst>
                    <a:ext uri="{FF2B5EF4-FFF2-40B4-BE49-F238E27FC236}">
                      <a16:creationId xmlns:a16="http://schemas.microsoft.com/office/drawing/2014/main" id="{5574E7C2-9107-53BE-8ECB-91A04179F630}"/>
                    </a:ext>
                  </a:extLst>
                </p:cNvPr>
                <p:cNvPicPr/>
                <p:nvPr/>
              </p:nvPicPr>
              <p:blipFill>
                <a:blip r:embed="rId255"/>
                <a:stretch>
                  <a:fillRect/>
                </a:stretch>
              </p:blipFill>
              <p:spPr>
                <a:xfrm>
                  <a:off x="649703" y="3334684"/>
                  <a:ext cx="1432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39" name="Ink 38">
                  <a:extLst>
                    <a:ext uri="{FF2B5EF4-FFF2-40B4-BE49-F238E27FC236}">
                      <a16:creationId xmlns:a16="http://schemas.microsoft.com/office/drawing/2014/main" id="{C95CAE87-8A1E-F37B-6A55-232B63CBFCB0}"/>
                    </a:ext>
                  </a:extLst>
                </p14:cNvPr>
                <p14:cNvContentPartPr/>
                <p14:nvPr/>
              </p14:nvContentPartPr>
              <p14:xfrm>
                <a:off x="801263" y="3401644"/>
                <a:ext cx="131040" cy="82440"/>
              </p14:xfrm>
            </p:contentPart>
          </mc:Choice>
          <mc:Fallback xmlns="">
            <p:pic>
              <p:nvPicPr>
                <p:cNvPr id="39" name="Ink 38">
                  <a:extLst>
                    <a:ext uri="{FF2B5EF4-FFF2-40B4-BE49-F238E27FC236}">
                      <a16:creationId xmlns:a16="http://schemas.microsoft.com/office/drawing/2014/main" id="{C95CAE87-8A1E-F37B-6A55-232B63CBFCB0}"/>
                    </a:ext>
                  </a:extLst>
                </p:cNvPr>
                <p:cNvPicPr/>
                <p:nvPr/>
              </p:nvPicPr>
              <p:blipFill>
                <a:blip r:embed="rId257"/>
                <a:stretch>
                  <a:fillRect/>
                </a:stretch>
              </p:blipFill>
              <p:spPr>
                <a:xfrm>
                  <a:off x="792263" y="3392644"/>
                  <a:ext cx="1486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40" name="Ink 39">
                  <a:extLst>
                    <a:ext uri="{FF2B5EF4-FFF2-40B4-BE49-F238E27FC236}">
                      <a16:creationId xmlns:a16="http://schemas.microsoft.com/office/drawing/2014/main" id="{5CED0A86-569E-A027-F16B-F4ED162EE846}"/>
                    </a:ext>
                  </a:extLst>
                </p14:cNvPr>
                <p14:cNvContentPartPr/>
                <p14:nvPr/>
              </p14:nvContentPartPr>
              <p14:xfrm>
                <a:off x="955343" y="3365644"/>
                <a:ext cx="106920" cy="225720"/>
              </p14:xfrm>
            </p:contentPart>
          </mc:Choice>
          <mc:Fallback xmlns="">
            <p:pic>
              <p:nvPicPr>
                <p:cNvPr id="40" name="Ink 39">
                  <a:extLst>
                    <a:ext uri="{FF2B5EF4-FFF2-40B4-BE49-F238E27FC236}">
                      <a16:creationId xmlns:a16="http://schemas.microsoft.com/office/drawing/2014/main" id="{5CED0A86-569E-A027-F16B-F4ED162EE846}"/>
                    </a:ext>
                  </a:extLst>
                </p:cNvPr>
                <p:cNvPicPr/>
                <p:nvPr/>
              </p:nvPicPr>
              <p:blipFill>
                <a:blip r:embed="rId259"/>
                <a:stretch>
                  <a:fillRect/>
                </a:stretch>
              </p:blipFill>
              <p:spPr>
                <a:xfrm>
                  <a:off x="946343" y="3356644"/>
                  <a:ext cx="1245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41" name="Ink 40">
                  <a:extLst>
                    <a:ext uri="{FF2B5EF4-FFF2-40B4-BE49-F238E27FC236}">
                      <a16:creationId xmlns:a16="http://schemas.microsoft.com/office/drawing/2014/main" id="{775DD241-4AFB-0483-F26C-12D60AC40BE9}"/>
                    </a:ext>
                  </a:extLst>
                </p14:cNvPr>
                <p14:cNvContentPartPr/>
                <p14:nvPr/>
              </p14:nvContentPartPr>
              <p14:xfrm>
                <a:off x="1091423" y="3370324"/>
                <a:ext cx="33120" cy="89640"/>
              </p14:xfrm>
            </p:contentPart>
          </mc:Choice>
          <mc:Fallback xmlns="">
            <p:pic>
              <p:nvPicPr>
                <p:cNvPr id="41" name="Ink 40">
                  <a:extLst>
                    <a:ext uri="{FF2B5EF4-FFF2-40B4-BE49-F238E27FC236}">
                      <a16:creationId xmlns:a16="http://schemas.microsoft.com/office/drawing/2014/main" id="{775DD241-4AFB-0483-F26C-12D60AC40BE9}"/>
                    </a:ext>
                  </a:extLst>
                </p:cNvPr>
                <p:cNvPicPr/>
                <p:nvPr/>
              </p:nvPicPr>
              <p:blipFill>
                <a:blip r:embed="rId261"/>
                <a:stretch>
                  <a:fillRect/>
                </a:stretch>
              </p:blipFill>
              <p:spPr>
                <a:xfrm>
                  <a:off x="1082783" y="3361324"/>
                  <a:ext cx="507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42" name="Ink 41">
                  <a:extLst>
                    <a:ext uri="{FF2B5EF4-FFF2-40B4-BE49-F238E27FC236}">
                      <a16:creationId xmlns:a16="http://schemas.microsoft.com/office/drawing/2014/main" id="{F78F4854-7300-9254-F273-7A4BC6EDF8E5}"/>
                    </a:ext>
                  </a:extLst>
                </p14:cNvPr>
                <p14:cNvContentPartPr/>
                <p14:nvPr/>
              </p14:nvContentPartPr>
              <p14:xfrm>
                <a:off x="1219223" y="3342604"/>
                <a:ext cx="111960" cy="101520"/>
              </p14:xfrm>
            </p:contentPart>
          </mc:Choice>
          <mc:Fallback xmlns="">
            <p:pic>
              <p:nvPicPr>
                <p:cNvPr id="42" name="Ink 41">
                  <a:extLst>
                    <a:ext uri="{FF2B5EF4-FFF2-40B4-BE49-F238E27FC236}">
                      <a16:creationId xmlns:a16="http://schemas.microsoft.com/office/drawing/2014/main" id="{F78F4854-7300-9254-F273-7A4BC6EDF8E5}"/>
                    </a:ext>
                  </a:extLst>
                </p:cNvPr>
                <p:cNvPicPr/>
                <p:nvPr/>
              </p:nvPicPr>
              <p:blipFill>
                <a:blip r:embed="rId263"/>
                <a:stretch>
                  <a:fillRect/>
                </a:stretch>
              </p:blipFill>
              <p:spPr>
                <a:xfrm>
                  <a:off x="1210223" y="3333964"/>
                  <a:ext cx="1296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43" name="Ink 42">
                  <a:extLst>
                    <a:ext uri="{FF2B5EF4-FFF2-40B4-BE49-F238E27FC236}">
                      <a16:creationId xmlns:a16="http://schemas.microsoft.com/office/drawing/2014/main" id="{29AE6704-7B4A-D97A-A1FF-206C6A9401A0}"/>
                    </a:ext>
                  </a:extLst>
                </p14:cNvPr>
                <p14:cNvContentPartPr/>
                <p14:nvPr/>
              </p14:nvContentPartPr>
              <p14:xfrm>
                <a:off x="1366103" y="3303004"/>
                <a:ext cx="97200" cy="126360"/>
              </p14:xfrm>
            </p:contentPart>
          </mc:Choice>
          <mc:Fallback xmlns="">
            <p:pic>
              <p:nvPicPr>
                <p:cNvPr id="43" name="Ink 42">
                  <a:extLst>
                    <a:ext uri="{FF2B5EF4-FFF2-40B4-BE49-F238E27FC236}">
                      <a16:creationId xmlns:a16="http://schemas.microsoft.com/office/drawing/2014/main" id="{29AE6704-7B4A-D97A-A1FF-206C6A9401A0}"/>
                    </a:ext>
                  </a:extLst>
                </p:cNvPr>
                <p:cNvPicPr/>
                <p:nvPr/>
              </p:nvPicPr>
              <p:blipFill>
                <a:blip r:embed="rId265"/>
                <a:stretch>
                  <a:fillRect/>
                </a:stretch>
              </p:blipFill>
              <p:spPr>
                <a:xfrm>
                  <a:off x="1357103" y="3294004"/>
                  <a:ext cx="114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44" name="Ink 43">
                  <a:extLst>
                    <a:ext uri="{FF2B5EF4-FFF2-40B4-BE49-F238E27FC236}">
                      <a16:creationId xmlns:a16="http://schemas.microsoft.com/office/drawing/2014/main" id="{3E9060BE-96C0-2C53-1815-BFC3DA420343}"/>
                    </a:ext>
                  </a:extLst>
                </p14:cNvPr>
                <p14:cNvContentPartPr/>
                <p14:nvPr/>
              </p14:nvContentPartPr>
              <p14:xfrm>
                <a:off x="1720343" y="2924284"/>
                <a:ext cx="159480" cy="161640"/>
              </p14:xfrm>
            </p:contentPart>
          </mc:Choice>
          <mc:Fallback xmlns="">
            <p:pic>
              <p:nvPicPr>
                <p:cNvPr id="44" name="Ink 43">
                  <a:extLst>
                    <a:ext uri="{FF2B5EF4-FFF2-40B4-BE49-F238E27FC236}">
                      <a16:creationId xmlns:a16="http://schemas.microsoft.com/office/drawing/2014/main" id="{3E9060BE-96C0-2C53-1815-BFC3DA420343}"/>
                    </a:ext>
                  </a:extLst>
                </p:cNvPr>
                <p:cNvPicPr/>
                <p:nvPr/>
              </p:nvPicPr>
              <p:blipFill>
                <a:blip r:embed="rId267"/>
                <a:stretch>
                  <a:fillRect/>
                </a:stretch>
              </p:blipFill>
              <p:spPr>
                <a:xfrm>
                  <a:off x="1711703" y="2915284"/>
                  <a:ext cx="1771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45" name="Ink 44">
                  <a:extLst>
                    <a:ext uri="{FF2B5EF4-FFF2-40B4-BE49-F238E27FC236}">
                      <a16:creationId xmlns:a16="http://schemas.microsoft.com/office/drawing/2014/main" id="{1DAD0146-CED6-EBEB-BB97-0BE2AECF668F}"/>
                    </a:ext>
                  </a:extLst>
                </p14:cNvPr>
                <p14:cNvContentPartPr/>
                <p14:nvPr/>
              </p14:nvContentPartPr>
              <p14:xfrm>
                <a:off x="1951823" y="2939044"/>
                <a:ext cx="100080" cy="109080"/>
              </p14:xfrm>
            </p:contentPart>
          </mc:Choice>
          <mc:Fallback xmlns="">
            <p:pic>
              <p:nvPicPr>
                <p:cNvPr id="45" name="Ink 44">
                  <a:extLst>
                    <a:ext uri="{FF2B5EF4-FFF2-40B4-BE49-F238E27FC236}">
                      <a16:creationId xmlns:a16="http://schemas.microsoft.com/office/drawing/2014/main" id="{1DAD0146-CED6-EBEB-BB97-0BE2AECF668F}"/>
                    </a:ext>
                  </a:extLst>
                </p:cNvPr>
                <p:cNvPicPr/>
                <p:nvPr/>
              </p:nvPicPr>
              <p:blipFill>
                <a:blip r:embed="rId269"/>
                <a:stretch>
                  <a:fillRect/>
                </a:stretch>
              </p:blipFill>
              <p:spPr>
                <a:xfrm>
                  <a:off x="1942823" y="2930404"/>
                  <a:ext cx="1177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46" name="Ink 45">
                  <a:extLst>
                    <a:ext uri="{FF2B5EF4-FFF2-40B4-BE49-F238E27FC236}">
                      <a16:creationId xmlns:a16="http://schemas.microsoft.com/office/drawing/2014/main" id="{358674E8-793D-EE0B-C475-96A0231D9190}"/>
                    </a:ext>
                  </a:extLst>
                </p14:cNvPr>
                <p14:cNvContentPartPr/>
                <p14:nvPr/>
              </p14:nvContentPartPr>
              <p14:xfrm>
                <a:off x="2104823" y="2933644"/>
                <a:ext cx="55800" cy="82440"/>
              </p14:xfrm>
            </p:contentPart>
          </mc:Choice>
          <mc:Fallback xmlns="">
            <p:pic>
              <p:nvPicPr>
                <p:cNvPr id="46" name="Ink 45">
                  <a:extLst>
                    <a:ext uri="{FF2B5EF4-FFF2-40B4-BE49-F238E27FC236}">
                      <a16:creationId xmlns:a16="http://schemas.microsoft.com/office/drawing/2014/main" id="{358674E8-793D-EE0B-C475-96A0231D9190}"/>
                    </a:ext>
                  </a:extLst>
                </p:cNvPr>
                <p:cNvPicPr/>
                <p:nvPr/>
              </p:nvPicPr>
              <p:blipFill>
                <a:blip r:embed="rId271"/>
                <a:stretch>
                  <a:fillRect/>
                </a:stretch>
              </p:blipFill>
              <p:spPr>
                <a:xfrm>
                  <a:off x="2096183" y="2925004"/>
                  <a:ext cx="734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47" name="Ink 46">
                  <a:extLst>
                    <a:ext uri="{FF2B5EF4-FFF2-40B4-BE49-F238E27FC236}">
                      <a16:creationId xmlns:a16="http://schemas.microsoft.com/office/drawing/2014/main" id="{61887CC8-A318-C444-A6D1-88D95B80C269}"/>
                    </a:ext>
                  </a:extLst>
                </p14:cNvPr>
                <p14:cNvContentPartPr/>
                <p14:nvPr/>
              </p14:nvContentPartPr>
              <p14:xfrm>
                <a:off x="2192663" y="2815924"/>
                <a:ext cx="51840" cy="169560"/>
              </p14:xfrm>
            </p:contentPart>
          </mc:Choice>
          <mc:Fallback xmlns="">
            <p:pic>
              <p:nvPicPr>
                <p:cNvPr id="47" name="Ink 46">
                  <a:extLst>
                    <a:ext uri="{FF2B5EF4-FFF2-40B4-BE49-F238E27FC236}">
                      <a16:creationId xmlns:a16="http://schemas.microsoft.com/office/drawing/2014/main" id="{61887CC8-A318-C444-A6D1-88D95B80C269}"/>
                    </a:ext>
                  </a:extLst>
                </p:cNvPr>
                <p:cNvPicPr/>
                <p:nvPr/>
              </p:nvPicPr>
              <p:blipFill>
                <a:blip r:embed="rId273"/>
                <a:stretch>
                  <a:fillRect/>
                </a:stretch>
              </p:blipFill>
              <p:spPr>
                <a:xfrm>
                  <a:off x="2184023" y="2807284"/>
                  <a:ext cx="694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48" name="Ink 47">
                  <a:extLst>
                    <a:ext uri="{FF2B5EF4-FFF2-40B4-BE49-F238E27FC236}">
                      <a16:creationId xmlns:a16="http://schemas.microsoft.com/office/drawing/2014/main" id="{48D63BFF-EAF7-3DA4-4FBB-B27C4B553276}"/>
                    </a:ext>
                  </a:extLst>
                </p14:cNvPr>
                <p14:cNvContentPartPr/>
                <p14:nvPr/>
              </p14:nvContentPartPr>
              <p14:xfrm>
                <a:off x="2290943" y="2858044"/>
                <a:ext cx="114480" cy="246600"/>
              </p14:xfrm>
            </p:contentPart>
          </mc:Choice>
          <mc:Fallback xmlns="">
            <p:pic>
              <p:nvPicPr>
                <p:cNvPr id="48" name="Ink 47">
                  <a:extLst>
                    <a:ext uri="{FF2B5EF4-FFF2-40B4-BE49-F238E27FC236}">
                      <a16:creationId xmlns:a16="http://schemas.microsoft.com/office/drawing/2014/main" id="{48D63BFF-EAF7-3DA4-4FBB-B27C4B553276}"/>
                    </a:ext>
                  </a:extLst>
                </p:cNvPr>
                <p:cNvPicPr/>
                <p:nvPr/>
              </p:nvPicPr>
              <p:blipFill>
                <a:blip r:embed="rId275"/>
                <a:stretch>
                  <a:fillRect/>
                </a:stretch>
              </p:blipFill>
              <p:spPr>
                <a:xfrm>
                  <a:off x="2281943" y="2849404"/>
                  <a:ext cx="13212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49" name="Ink 48">
                  <a:extLst>
                    <a:ext uri="{FF2B5EF4-FFF2-40B4-BE49-F238E27FC236}">
                      <a16:creationId xmlns:a16="http://schemas.microsoft.com/office/drawing/2014/main" id="{4C0A7DB0-A318-224C-97AD-9EA3ACC741BD}"/>
                    </a:ext>
                  </a:extLst>
                </p14:cNvPr>
                <p14:cNvContentPartPr/>
                <p14:nvPr/>
              </p14:nvContentPartPr>
              <p14:xfrm>
                <a:off x="1740503" y="3314524"/>
                <a:ext cx="234000" cy="158040"/>
              </p14:xfrm>
            </p:contentPart>
          </mc:Choice>
          <mc:Fallback xmlns="">
            <p:pic>
              <p:nvPicPr>
                <p:cNvPr id="49" name="Ink 48">
                  <a:extLst>
                    <a:ext uri="{FF2B5EF4-FFF2-40B4-BE49-F238E27FC236}">
                      <a16:creationId xmlns:a16="http://schemas.microsoft.com/office/drawing/2014/main" id="{4C0A7DB0-A318-224C-97AD-9EA3ACC741BD}"/>
                    </a:ext>
                  </a:extLst>
                </p:cNvPr>
                <p:cNvPicPr/>
                <p:nvPr/>
              </p:nvPicPr>
              <p:blipFill>
                <a:blip r:embed="rId277"/>
                <a:stretch>
                  <a:fillRect/>
                </a:stretch>
              </p:blipFill>
              <p:spPr>
                <a:xfrm>
                  <a:off x="1731503" y="3305884"/>
                  <a:ext cx="2516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50" name="Ink 49">
                  <a:extLst>
                    <a:ext uri="{FF2B5EF4-FFF2-40B4-BE49-F238E27FC236}">
                      <a16:creationId xmlns:a16="http://schemas.microsoft.com/office/drawing/2014/main" id="{121704F0-9946-C55D-EDAA-C2B3BC021447}"/>
                    </a:ext>
                  </a:extLst>
                </p14:cNvPr>
                <p14:cNvContentPartPr/>
                <p14:nvPr/>
              </p14:nvContentPartPr>
              <p14:xfrm>
                <a:off x="2035343" y="3240004"/>
                <a:ext cx="138240" cy="170280"/>
              </p14:xfrm>
            </p:contentPart>
          </mc:Choice>
          <mc:Fallback xmlns="">
            <p:pic>
              <p:nvPicPr>
                <p:cNvPr id="50" name="Ink 49">
                  <a:extLst>
                    <a:ext uri="{FF2B5EF4-FFF2-40B4-BE49-F238E27FC236}">
                      <a16:creationId xmlns:a16="http://schemas.microsoft.com/office/drawing/2014/main" id="{121704F0-9946-C55D-EDAA-C2B3BC021447}"/>
                    </a:ext>
                  </a:extLst>
                </p:cNvPr>
                <p:cNvPicPr/>
                <p:nvPr/>
              </p:nvPicPr>
              <p:blipFill>
                <a:blip r:embed="rId279"/>
                <a:stretch>
                  <a:fillRect/>
                </a:stretch>
              </p:blipFill>
              <p:spPr>
                <a:xfrm>
                  <a:off x="2026343" y="3231364"/>
                  <a:ext cx="1558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51" name="Ink 50">
                  <a:extLst>
                    <a:ext uri="{FF2B5EF4-FFF2-40B4-BE49-F238E27FC236}">
                      <a16:creationId xmlns:a16="http://schemas.microsoft.com/office/drawing/2014/main" id="{BC989D16-EE64-8B81-43F4-1A138D1F81EE}"/>
                    </a:ext>
                  </a:extLst>
                </p14:cNvPr>
                <p14:cNvContentPartPr/>
                <p14:nvPr/>
              </p14:nvContentPartPr>
              <p14:xfrm>
                <a:off x="2219663" y="3266284"/>
                <a:ext cx="62280" cy="125640"/>
              </p14:xfrm>
            </p:contentPart>
          </mc:Choice>
          <mc:Fallback xmlns="">
            <p:pic>
              <p:nvPicPr>
                <p:cNvPr id="51" name="Ink 50">
                  <a:extLst>
                    <a:ext uri="{FF2B5EF4-FFF2-40B4-BE49-F238E27FC236}">
                      <a16:creationId xmlns:a16="http://schemas.microsoft.com/office/drawing/2014/main" id="{BC989D16-EE64-8B81-43F4-1A138D1F81EE}"/>
                    </a:ext>
                  </a:extLst>
                </p:cNvPr>
                <p:cNvPicPr/>
                <p:nvPr/>
              </p:nvPicPr>
              <p:blipFill>
                <a:blip r:embed="rId281"/>
                <a:stretch>
                  <a:fillRect/>
                </a:stretch>
              </p:blipFill>
              <p:spPr>
                <a:xfrm>
                  <a:off x="2210663" y="3257284"/>
                  <a:ext cx="799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52" name="Ink 51">
                  <a:extLst>
                    <a:ext uri="{FF2B5EF4-FFF2-40B4-BE49-F238E27FC236}">
                      <a16:creationId xmlns:a16="http://schemas.microsoft.com/office/drawing/2014/main" id="{A59F5EDF-9AF7-6510-9084-732F50DE4A0E}"/>
                    </a:ext>
                  </a:extLst>
                </p14:cNvPr>
                <p14:cNvContentPartPr/>
                <p14:nvPr/>
              </p14:nvContentPartPr>
              <p14:xfrm>
                <a:off x="2303903" y="3248284"/>
                <a:ext cx="109080" cy="112680"/>
              </p14:xfrm>
            </p:contentPart>
          </mc:Choice>
          <mc:Fallback xmlns="">
            <p:pic>
              <p:nvPicPr>
                <p:cNvPr id="52" name="Ink 51">
                  <a:extLst>
                    <a:ext uri="{FF2B5EF4-FFF2-40B4-BE49-F238E27FC236}">
                      <a16:creationId xmlns:a16="http://schemas.microsoft.com/office/drawing/2014/main" id="{A59F5EDF-9AF7-6510-9084-732F50DE4A0E}"/>
                    </a:ext>
                  </a:extLst>
                </p:cNvPr>
                <p:cNvPicPr/>
                <p:nvPr/>
              </p:nvPicPr>
              <p:blipFill>
                <a:blip r:embed="rId283"/>
                <a:stretch>
                  <a:fillRect/>
                </a:stretch>
              </p:blipFill>
              <p:spPr>
                <a:xfrm>
                  <a:off x="2295263" y="3239644"/>
                  <a:ext cx="1267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53" name="Ink 52">
                  <a:extLst>
                    <a:ext uri="{FF2B5EF4-FFF2-40B4-BE49-F238E27FC236}">
                      <a16:creationId xmlns:a16="http://schemas.microsoft.com/office/drawing/2014/main" id="{AC78F53B-9527-165B-EBFA-B8276727DAC6}"/>
                    </a:ext>
                  </a:extLst>
                </p14:cNvPr>
                <p14:cNvContentPartPr/>
                <p14:nvPr/>
              </p14:nvContentPartPr>
              <p14:xfrm>
                <a:off x="2428823" y="3154684"/>
                <a:ext cx="63360" cy="208440"/>
              </p14:xfrm>
            </p:contentPart>
          </mc:Choice>
          <mc:Fallback xmlns="">
            <p:pic>
              <p:nvPicPr>
                <p:cNvPr id="53" name="Ink 52">
                  <a:extLst>
                    <a:ext uri="{FF2B5EF4-FFF2-40B4-BE49-F238E27FC236}">
                      <a16:creationId xmlns:a16="http://schemas.microsoft.com/office/drawing/2014/main" id="{AC78F53B-9527-165B-EBFA-B8276727DAC6}"/>
                    </a:ext>
                  </a:extLst>
                </p:cNvPr>
                <p:cNvPicPr/>
                <p:nvPr/>
              </p:nvPicPr>
              <p:blipFill>
                <a:blip r:embed="rId285"/>
                <a:stretch>
                  <a:fillRect/>
                </a:stretch>
              </p:blipFill>
              <p:spPr>
                <a:xfrm>
                  <a:off x="2419823" y="3145684"/>
                  <a:ext cx="810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44" name="Ink 143">
                  <a:extLst>
                    <a:ext uri="{FF2B5EF4-FFF2-40B4-BE49-F238E27FC236}">
                      <a16:creationId xmlns:a16="http://schemas.microsoft.com/office/drawing/2014/main" id="{1CE016C3-97EB-3EB9-90BA-B39B488FD47E}"/>
                    </a:ext>
                  </a:extLst>
                </p14:cNvPr>
                <p14:cNvContentPartPr/>
                <p14:nvPr/>
              </p14:nvContentPartPr>
              <p14:xfrm>
                <a:off x="384743" y="3928324"/>
                <a:ext cx="206640" cy="390240"/>
              </p14:xfrm>
            </p:contentPart>
          </mc:Choice>
          <mc:Fallback xmlns="">
            <p:pic>
              <p:nvPicPr>
                <p:cNvPr id="144" name="Ink 143">
                  <a:extLst>
                    <a:ext uri="{FF2B5EF4-FFF2-40B4-BE49-F238E27FC236}">
                      <a16:creationId xmlns:a16="http://schemas.microsoft.com/office/drawing/2014/main" id="{1CE016C3-97EB-3EB9-90BA-B39B488FD47E}"/>
                    </a:ext>
                  </a:extLst>
                </p:cNvPr>
                <p:cNvPicPr/>
                <p:nvPr/>
              </p:nvPicPr>
              <p:blipFill>
                <a:blip r:embed="rId287"/>
                <a:stretch>
                  <a:fillRect/>
                </a:stretch>
              </p:blipFill>
              <p:spPr>
                <a:xfrm>
                  <a:off x="376103" y="3919684"/>
                  <a:ext cx="22428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45" name="Ink 144">
                  <a:extLst>
                    <a:ext uri="{FF2B5EF4-FFF2-40B4-BE49-F238E27FC236}">
                      <a16:creationId xmlns:a16="http://schemas.microsoft.com/office/drawing/2014/main" id="{894F2D22-0C94-DCE9-F051-0634D7F5C3B1}"/>
                    </a:ext>
                  </a:extLst>
                </p14:cNvPr>
                <p14:cNvContentPartPr/>
                <p14:nvPr/>
              </p14:nvContentPartPr>
              <p14:xfrm>
                <a:off x="606863" y="4033084"/>
                <a:ext cx="208800" cy="132480"/>
              </p14:xfrm>
            </p:contentPart>
          </mc:Choice>
          <mc:Fallback xmlns="">
            <p:pic>
              <p:nvPicPr>
                <p:cNvPr id="145" name="Ink 144">
                  <a:extLst>
                    <a:ext uri="{FF2B5EF4-FFF2-40B4-BE49-F238E27FC236}">
                      <a16:creationId xmlns:a16="http://schemas.microsoft.com/office/drawing/2014/main" id="{894F2D22-0C94-DCE9-F051-0634D7F5C3B1}"/>
                    </a:ext>
                  </a:extLst>
                </p:cNvPr>
                <p:cNvPicPr/>
                <p:nvPr/>
              </p:nvPicPr>
              <p:blipFill>
                <a:blip r:embed="rId289"/>
                <a:stretch>
                  <a:fillRect/>
                </a:stretch>
              </p:blipFill>
              <p:spPr>
                <a:xfrm>
                  <a:off x="598223" y="4024084"/>
                  <a:ext cx="226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46" name="Ink 145">
                  <a:extLst>
                    <a:ext uri="{FF2B5EF4-FFF2-40B4-BE49-F238E27FC236}">
                      <a16:creationId xmlns:a16="http://schemas.microsoft.com/office/drawing/2014/main" id="{D4FE0BF9-5308-A59F-C520-ED780F6A9D2B}"/>
                    </a:ext>
                  </a:extLst>
                </p14:cNvPr>
                <p14:cNvContentPartPr/>
                <p14:nvPr/>
              </p14:nvContentPartPr>
              <p14:xfrm>
                <a:off x="899183" y="3957124"/>
                <a:ext cx="129240" cy="143640"/>
              </p14:xfrm>
            </p:contentPart>
          </mc:Choice>
          <mc:Fallback xmlns="">
            <p:pic>
              <p:nvPicPr>
                <p:cNvPr id="146" name="Ink 145">
                  <a:extLst>
                    <a:ext uri="{FF2B5EF4-FFF2-40B4-BE49-F238E27FC236}">
                      <a16:creationId xmlns:a16="http://schemas.microsoft.com/office/drawing/2014/main" id="{D4FE0BF9-5308-A59F-C520-ED780F6A9D2B}"/>
                    </a:ext>
                  </a:extLst>
                </p:cNvPr>
                <p:cNvPicPr/>
                <p:nvPr/>
              </p:nvPicPr>
              <p:blipFill>
                <a:blip r:embed="rId291"/>
                <a:stretch>
                  <a:fillRect/>
                </a:stretch>
              </p:blipFill>
              <p:spPr>
                <a:xfrm>
                  <a:off x="890543" y="3948484"/>
                  <a:ext cx="1468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47" name="Ink 146">
                  <a:extLst>
                    <a:ext uri="{FF2B5EF4-FFF2-40B4-BE49-F238E27FC236}">
                      <a16:creationId xmlns:a16="http://schemas.microsoft.com/office/drawing/2014/main" id="{7E87598F-CAA5-72CD-6583-3D62B4DA0A11}"/>
                    </a:ext>
                  </a:extLst>
                </p14:cNvPr>
                <p14:cNvContentPartPr/>
                <p14:nvPr/>
              </p14:nvContentPartPr>
              <p14:xfrm>
                <a:off x="1089263" y="3888004"/>
                <a:ext cx="139680" cy="152280"/>
              </p14:xfrm>
            </p:contentPart>
          </mc:Choice>
          <mc:Fallback xmlns="">
            <p:pic>
              <p:nvPicPr>
                <p:cNvPr id="147" name="Ink 146">
                  <a:extLst>
                    <a:ext uri="{FF2B5EF4-FFF2-40B4-BE49-F238E27FC236}">
                      <a16:creationId xmlns:a16="http://schemas.microsoft.com/office/drawing/2014/main" id="{7E87598F-CAA5-72CD-6583-3D62B4DA0A11}"/>
                    </a:ext>
                  </a:extLst>
                </p:cNvPr>
                <p:cNvPicPr/>
                <p:nvPr/>
              </p:nvPicPr>
              <p:blipFill>
                <a:blip r:embed="rId293"/>
                <a:stretch>
                  <a:fillRect/>
                </a:stretch>
              </p:blipFill>
              <p:spPr>
                <a:xfrm>
                  <a:off x="1080623" y="3879364"/>
                  <a:ext cx="157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48" name="Ink 147">
                  <a:extLst>
                    <a:ext uri="{FF2B5EF4-FFF2-40B4-BE49-F238E27FC236}">
                      <a16:creationId xmlns:a16="http://schemas.microsoft.com/office/drawing/2014/main" id="{892352BF-814E-D97A-8083-01CEE8B16FF5}"/>
                    </a:ext>
                  </a:extLst>
                </p14:cNvPr>
                <p14:cNvContentPartPr/>
                <p14:nvPr/>
              </p14:nvContentPartPr>
              <p14:xfrm>
                <a:off x="1303823" y="3848404"/>
                <a:ext cx="128160" cy="150840"/>
              </p14:xfrm>
            </p:contentPart>
          </mc:Choice>
          <mc:Fallback xmlns="">
            <p:pic>
              <p:nvPicPr>
                <p:cNvPr id="148" name="Ink 147">
                  <a:extLst>
                    <a:ext uri="{FF2B5EF4-FFF2-40B4-BE49-F238E27FC236}">
                      <a16:creationId xmlns:a16="http://schemas.microsoft.com/office/drawing/2014/main" id="{892352BF-814E-D97A-8083-01CEE8B16FF5}"/>
                    </a:ext>
                  </a:extLst>
                </p:cNvPr>
                <p:cNvPicPr/>
                <p:nvPr/>
              </p:nvPicPr>
              <p:blipFill>
                <a:blip r:embed="rId295"/>
                <a:stretch>
                  <a:fillRect/>
                </a:stretch>
              </p:blipFill>
              <p:spPr>
                <a:xfrm>
                  <a:off x="1295183" y="3839404"/>
                  <a:ext cx="1458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49" name="Ink 148">
                  <a:extLst>
                    <a:ext uri="{FF2B5EF4-FFF2-40B4-BE49-F238E27FC236}">
                      <a16:creationId xmlns:a16="http://schemas.microsoft.com/office/drawing/2014/main" id="{2330A05A-92ED-15EE-1C5F-64DC01B736C9}"/>
                    </a:ext>
                  </a:extLst>
                </p14:cNvPr>
                <p14:cNvContentPartPr/>
                <p14:nvPr/>
              </p14:nvContentPartPr>
              <p14:xfrm>
                <a:off x="1482383" y="3799444"/>
                <a:ext cx="150120" cy="144360"/>
              </p14:xfrm>
            </p:contentPart>
          </mc:Choice>
          <mc:Fallback xmlns="">
            <p:pic>
              <p:nvPicPr>
                <p:cNvPr id="149" name="Ink 148">
                  <a:extLst>
                    <a:ext uri="{FF2B5EF4-FFF2-40B4-BE49-F238E27FC236}">
                      <a16:creationId xmlns:a16="http://schemas.microsoft.com/office/drawing/2014/main" id="{2330A05A-92ED-15EE-1C5F-64DC01B736C9}"/>
                    </a:ext>
                  </a:extLst>
                </p:cNvPr>
                <p:cNvPicPr/>
                <p:nvPr/>
              </p:nvPicPr>
              <p:blipFill>
                <a:blip r:embed="rId297"/>
                <a:stretch>
                  <a:fillRect/>
                </a:stretch>
              </p:blipFill>
              <p:spPr>
                <a:xfrm>
                  <a:off x="1473383" y="3790444"/>
                  <a:ext cx="1677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50" name="Ink 149">
                  <a:extLst>
                    <a:ext uri="{FF2B5EF4-FFF2-40B4-BE49-F238E27FC236}">
                      <a16:creationId xmlns:a16="http://schemas.microsoft.com/office/drawing/2014/main" id="{B69D817C-77A2-FD6F-13B0-32F92294EF77}"/>
                    </a:ext>
                  </a:extLst>
                </p14:cNvPr>
                <p14:cNvContentPartPr/>
                <p14:nvPr/>
              </p14:nvContentPartPr>
              <p14:xfrm>
                <a:off x="1700903" y="3804844"/>
                <a:ext cx="158760" cy="117000"/>
              </p14:xfrm>
            </p:contentPart>
          </mc:Choice>
          <mc:Fallback xmlns="">
            <p:pic>
              <p:nvPicPr>
                <p:cNvPr id="150" name="Ink 149">
                  <a:extLst>
                    <a:ext uri="{FF2B5EF4-FFF2-40B4-BE49-F238E27FC236}">
                      <a16:creationId xmlns:a16="http://schemas.microsoft.com/office/drawing/2014/main" id="{B69D817C-77A2-FD6F-13B0-32F92294EF77}"/>
                    </a:ext>
                  </a:extLst>
                </p:cNvPr>
                <p:cNvPicPr/>
                <p:nvPr/>
              </p:nvPicPr>
              <p:blipFill>
                <a:blip r:embed="rId299"/>
                <a:stretch>
                  <a:fillRect/>
                </a:stretch>
              </p:blipFill>
              <p:spPr>
                <a:xfrm>
                  <a:off x="1691903" y="3796204"/>
                  <a:ext cx="1764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51" name="Ink 150">
                  <a:extLst>
                    <a:ext uri="{FF2B5EF4-FFF2-40B4-BE49-F238E27FC236}">
                      <a16:creationId xmlns:a16="http://schemas.microsoft.com/office/drawing/2014/main" id="{BA1FC30C-797A-FFEA-C4EE-13167462E5A2}"/>
                    </a:ext>
                  </a:extLst>
                </p14:cNvPr>
                <p14:cNvContentPartPr/>
                <p14:nvPr/>
              </p14:nvContentPartPr>
              <p14:xfrm>
                <a:off x="1955063" y="3710524"/>
                <a:ext cx="372240" cy="243720"/>
              </p14:xfrm>
            </p:contentPart>
          </mc:Choice>
          <mc:Fallback xmlns="">
            <p:pic>
              <p:nvPicPr>
                <p:cNvPr id="151" name="Ink 150">
                  <a:extLst>
                    <a:ext uri="{FF2B5EF4-FFF2-40B4-BE49-F238E27FC236}">
                      <a16:creationId xmlns:a16="http://schemas.microsoft.com/office/drawing/2014/main" id="{BA1FC30C-797A-FFEA-C4EE-13167462E5A2}"/>
                    </a:ext>
                  </a:extLst>
                </p:cNvPr>
                <p:cNvPicPr/>
                <p:nvPr/>
              </p:nvPicPr>
              <p:blipFill>
                <a:blip r:embed="rId301"/>
                <a:stretch>
                  <a:fillRect/>
                </a:stretch>
              </p:blipFill>
              <p:spPr>
                <a:xfrm>
                  <a:off x="1946063" y="3701524"/>
                  <a:ext cx="3898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53" name="Ink 152">
                  <a:extLst>
                    <a:ext uri="{FF2B5EF4-FFF2-40B4-BE49-F238E27FC236}">
                      <a16:creationId xmlns:a16="http://schemas.microsoft.com/office/drawing/2014/main" id="{B7110573-5A16-64BE-DD33-06BE3B4EDC5A}"/>
                    </a:ext>
                  </a:extLst>
                </p14:cNvPr>
                <p14:cNvContentPartPr/>
                <p14:nvPr/>
              </p14:nvContentPartPr>
              <p14:xfrm>
                <a:off x="648623" y="4356364"/>
                <a:ext cx="216000" cy="311400"/>
              </p14:xfrm>
            </p:contentPart>
          </mc:Choice>
          <mc:Fallback xmlns="">
            <p:pic>
              <p:nvPicPr>
                <p:cNvPr id="153" name="Ink 152">
                  <a:extLst>
                    <a:ext uri="{FF2B5EF4-FFF2-40B4-BE49-F238E27FC236}">
                      <a16:creationId xmlns:a16="http://schemas.microsoft.com/office/drawing/2014/main" id="{B7110573-5A16-64BE-DD33-06BE3B4EDC5A}"/>
                    </a:ext>
                  </a:extLst>
                </p:cNvPr>
                <p:cNvPicPr/>
                <p:nvPr/>
              </p:nvPicPr>
              <p:blipFill>
                <a:blip r:embed="rId303"/>
                <a:stretch>
                  <a:fillRect/>
                </a:stretch>
              </p:blipFill>
              <p:spPr>
                <a:xfrm>
                  <a:off x="639623" y="4347724"/>
                  <a:ext cx="23364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54" name="Ink 153">
                  <a:extLst>
                    <a:ext uri="{FF2B5EF4-FFF2-40B4-BE49-F238E27FC236}">
                      <a16:creationId xmlns:a16="http://schemas.microsoft.com/office/drawing/2014/main" id="{5ECFB5CE-F85E-E2D5-9DCF-4D2702DAF7A0}"/>
                    </a:ext>
                  </a:extLst>
                </p14:cNvPr>
                <p14:cNvContentPartPr/>
                <p14:nvPr/>
              </p14:nvContentPartPr>
              <p14:xfrm>
                <a:off x="931583" y="4433764"/>
                <a:ext cx="196920" cy="140760"/>
              </p14:xfrm>
            </p:contentPart>
          </mc:Choice>
          <mc:Fallback xmlns="">
            <p:pic>
              <p:nvPicPr>
                <p:cNvPr id="154" name="Ink 153">
                  <a:extLst>
                    <a:ext uri="{FF2B5EF4-FFF2-40B4-BE49-F238E27FC236}">
                      <a16:creationId xmlns:a16="http://schemas.microsoft.com/office/drawing/2014/main" id="{5ECFB5CE-F85E-E2D5-9DCF-4D2702DAF7A0}"/>
                    </a:ext>
                  </a:extLst>
                </p:cNvPr>
                <p:cNvPicPr/>
                <p:nvPr/>
              </p:nvPicPr>
              <p:blipFill>
                <a:blip r:embed="rId305"/>
                <a:stretch>
                  <a:fillRect/>
                </a:stretch>
              </p:blipFill>
              <p:spPr>
                <a:xfrm>
                  <a:off x="922943" y="4425124"/>
                  <a:ext cx="214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55" name="Ink 154">
                  <a:extLst>
                    <a:ext uri="{FF2B5EF4-FFF2-40B4-BE49-F238E27FC236}">
                      <a16:creationId xmlns:a16="http://schemas.microsoft.com/office/drawing/2014/main" id="{A8E2582C-C3A2-61AB-C038-1C54D60CD27F}"/>
                    </a:ext>
                  </a:extLst>
                </p14:cNvPr>
                <p14:cNvContentPartPr/>
                <p14:nvPr/>
              </p14:nvContentPartPr>
              <p14:xfrm>
                <a:off x="1154423" y="4397404"/>
                <a:ext cx="219240" cy="122040"/>
              </p14:xfrm>
            </p:contentPart>
          </mc:Choice>
          <mc:Fallback xmlns="">
            <p:pic>
              <p:nvPicPr>
                <p:cNvPr id="155" name="Ink 154">
                  <a:extLst>
                    <a:ext uri="{FF2B5EF4-FFF2-40B4-BE49-F238E27FC236}">
                      <a16:creationId xmlns:a16="http://schemas.microsoft.com/office/drawing/2014/main" id="{A8E2582C-C3A2-61AB-C038-1C54D60CD27F}"/>
                    </a:ext>
                  </a:extLst>
                </p:cNvPr>
                <p:cNvPicPr/>
                <p:nvPr/>
              </p:nvPicPr>
              <p:blipFill>
                <a:blip r:embed="rId307"/>
                <a:stretch>
                  <a:fillRect/>
                </a:stretch>
              </p:blipFill>
              <p:spPr>
                <a:xfrm>
                  <a:off x="1145783" y="4388764"/>
                  <a:ext cx="2368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56" name="Ink 155">
                  <a:extLst>
                    <a:ext uri="{FF2B5EF4-FFF2-40B4-BE49-F238E27FC236}">
                      <a16:creationId xmlns:a16="http://schemas.microsoft.com/office/drawing/2014/main" id="{7496D6D3-8FBD-3150-F830-3F5A87EDD4DA}"/>
                    </a:ext>
                  </a:extLst>
                </p14:cNvPr>
                <p14:cNvContentPartPr/>
                <p14:nvPr/>
              </p14:nvContentPartPr>
              <p14:xfrm>
                <a:off x="1347383" y="4254844"/>
                <a:ext cx="227520" cy="217440"/>
              </p14:xfrm>
            </p:contentPart>
          </mc:Choice>
          <mc:Fallback xmlns="">
            <p:pic>
              <p:nvPicPr>
                <p:cNvPr id="156" name="Ink 155">
                  <a:extLst>
                    <a:ext uri="{FF2B5EF4-FFF2-40B4-BE49-F238E27FC236}">
                      <a16:creationId xmlns:a16="http://schemas.microsoft.com/office/drawing/2014/main" id="{7496D6D3-8FBD-3150-F830-3F5A87EDD4DA}"/>
                    </a:ext>
                  </a:extLst>
                </p:cNvPr>
                <p:cNvPicPr/>
                <p:nvPr/>
              </p:nvPicPr>
              <p:blipFill>
                <a:blip r:embed="rId309"/>
                <a:stretch>
                  <a:fillRect/>
                </a:stretch>
              </p:blipFill>
              <p:spPr>
                <a:xfrm>
                  <a:off x="1338383" y="4246204"/>
                  <a:ext cx="2451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57" name="Ink 156">
                  <a:extLst>
                    <a:ext uri="{FF2B5EF4-FFF2-40B4-BE49-F238E27FC236}">
                      <a16:creationId xmlns:a16="http://schemas.microsoft.com/office/drawing/2014/main" id="{D53BEC74-2847-C156-D28B-CFAF2BA853F7}"/>
                    </a:ext>
                  </a:extLst>
                </p14:cNvPr>
                <p14:cNvContentPartPr/>
                <p14:nvPr/>
              </p14:nvContentPartPr>
              <p14:xfrm>
                <a:off x="1578863" y="4221364"/>
                <a:ext cx="70200" cy="166680"/>
              </p14:xfrm>
            </p:contentPart>
          </mc:Choice>
          <mc:Fallback xmlns="">
            <p:pic>
              <p:nvPicPr>
                <p:cNvPr id="157" name="Ink 156">
                  <a:extLst>
                    <a:ext uri="{FF2B5EF4-FFF2-40B4-BE49-F238E27FC236}">
                      <a16:creationId xmlns:a16="http://schemas.microsoft.com/office/drawing/2014/main" id="{D53BEC74-2847-C156-D28B-CFAF2BA853F7}"/>
                    </a:ext>
                  </a:extLst>
                </p:cNvPr>
                <p:cNvPicPr/>
                <p:nvPr/>
              </p:nvPicPr>
              <p:blipFill>
                <a:blip r:embed="rId311"/>
                <a:stretch>
                  <a:fillRect/>
                </a:stretch>
              </p:blipFill>
              <p:spPr>
                <a:xfrm>
                  <a:off x="1570223" y="4212724"/>
                  <a:ext cx="878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58" name="Ink 157">
                  <a:extLst>
                    <a:ext uri="{FF2B5EF4-FFF2-40B4-BE49-F238E27FC236}">
                      <a16:creationId xmlns:a16="http://schemas.microsoft.com/office/drawing/2014/main" id="{5AE3D447-5654-CA0F-C3C5-82586F4AE215}"/>
                    </a:ext>
                  </a:extLst>
                </p14:cNvPr>
                <p14:cNvContentPartPr/>
                <p14:nvPr/>
              </p14:nvContentPartPr>
              <p14:xfrm>
                <a:off x="1611983" y="4220644"/>
                <a:ext cx="453960" cy="403200"/>
              </p14:xfrm>
            </p:contentPart>
          </mc:Choice>
          <mc:Fallback xmlns="">
            <p:pic>
              <p:nvPicPr>
                <p:cNvPr id="158" name="Ink 157">
                  <a:extLst>
                    <a:ext uri="{FF2B5EF4-FFF2-40B4-BE49-F238E27FC236}">
                      <a16:creationId xmlns:a16="http://schemas.microsoft.com/office/drawing/2014/main" id="{5AE3D447-5654-CA0F-C3C5-82586F4AE215}"/>
                    </a:ext>
                  </a:extLst>
                </p:cNvPr>
                <p:cNvPicPr/>
                <p:nvPr/>
              </p:nvPicPr>
              <p:blipFill>
                <a:blip r:embed="rId313"/>
                <a:stretch>
                  <a:fillRect/>
                </a:stretch>
              </p:blipFill>
              <p:spPr>
                <a:xfrm>
                  <a:off x="1603343" y="4211644"/>
                  <a:ext cx="47160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59" name="Ink 158">
                  <a:extLst>
                    <a:ext uri="{FF2B5EF4-FFF2-40B4-BE49-F238E27FC236}">
                      <a16:creationId xmlns:a16="http://schemas.microsoft.com/office/drawing/2014/main" id="{86D914CD-E377-E6F3-7B50-2D07E6EE2FF2}"/>
                    </a:ext>
                  </a:extLst>
                </p14:cNvPr>
                <p14:cNvContentPartPr/>
                <p14:nvPr/>
              </p14:nvContentPartPr>
              <p14:xfrm>
                <a:off x="687503" y="4844164"/>
                <a:ext cx="127080" cy="425160"/>
              </p14:xfrm>
            </p:contentPart>
          </mc:Choice>
          <mc:Fallback xmlns="">
            <p:pic>
              <p:nvPicPr>
                <p:cNvPr id="159" name="Ink 158">
                  <a:extLst>
                    <a:ext uri="{FF2B5EF4-FFF2-40B4-BE49-F238E27FC236}">
                      <a16:creationId xmlns:a16="http://schemas.microsoft.com/office/drawing/2014/main" id="{86D914CD-E377-E6F3-7B50-2D07E6EE2FF2}"/>
                    </a:ext>
                  </a:extLst>
                </p:cNvPr>
                <p:cNvPicPr/>
                <p:nvPr/>
              </p:nvPicPr>
              <p:blipFill>
                <a:blip r:embed="rId315"/>
                <a:stretch>
                  <a:fillRect/>
                </a:stretch>
              </p:blipFill>
              <p:spPr>
                <a:xfrm>
                  <a:off x="678503" y="4835164"/>
                  <a:ext cx="1447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60" name="Ink 159">
                  <a:extLst>
                    <a:ext uri="{FF2B5EF4-FFF2-40B4-BE49-F238E27FC236}">
                      <a16:creationId xmlns:a16="http://schemas.microsoft.com/office/drawing/2014/main" id="{1ABEAA04-2051-CB63-AB7E-0D470828BC1B}"/>
                    </a:ext>
                  </a:extLst>
                </p14:cNvPr>
                <p14:cNvContentPartPr/>
                <p14:nvPr/>
              </p14:nvContentPartPr>
              <p14:xfrm>
                <a:off x="887303" y="4945324"/>
                <a:ext cx="175680" cy="114840"/>
              </p14:xfrm>
            </p:contentPart>
          </mc:Choice>
          <mc:Fallback xmlns="">
            <p:pic>
              <p:nvPicPr>
                <p:cNvPr id="160" name="Ink 159">
                  <a:extLst>
                    <a:ext uri="{FF2B5EF4-FFF2-40B4-BE49-F238E27FC236}">
                      <a16:creationId xmlns:a16="http://schemas.microsoft.com/office/drawing/2014/main" id="{1ABEAA04-2051-CB63-AB7E-0D470828BC1B}"/>
                    </a:ext>
                  </a:extLst>
                </p:cNvPr>
                <p:cNvPicPr/>
                <p:nvPr/>
              </p:nvPicPr>
              <p:blipFill>
                <a:blip r:embed="rId317"/>
                <a:stretch>
                  <a:fillRect/>
                </a:stretch>
              </p:blipFill>
              <p:spPr>
                <a:xfrm>
                  <a:off x="878663" y="4936684"/>
                  <a:ext cx="1933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61" name="Ink 160">
                  <a:extLst>
                    <a:ext uri="{FF2B5EF4-FFF2-40B4-BE49-F238E27FC236}">
                      <a16:creationId xmlns:a16="http://schemas.microsoft.com/office/drawing/2014/main" id="{07EA22AC-BBED-4D7E-3A21-22278CBDDC61}"/>
                    </a:ext>
                  </a:extLst>
                </p14:cNvPr>
                <p14:cNvContentPartPr/>
                <p14:nvPr/>
              </p14:nvContentPartPr>
              <p14:xfrm>
                <a:off x="1073783" y="4818964"/>
                <a:ext cx="531720" cy="165240"/>
              </p14:xfrm>
            </p:contentPart>
          </mc:Choice>
          <mc:Fallback xmlns="">
            <p:pic>
              <p:nvPicPr>
                <p:cNvPr id="161" name="Ink 160">
                  <a:extLst>
                    <a:ext uri="{FF2B5EF4-FFF2-40B4-BE49-F238E27FC236}">
                      <a16:creationId xmlns:a16="http://schemas.microsoft.com/office/drawing/2014/main" id="{07EA22AC-BBED-4D7E-3A21-22278CBDDC61}"/>
                    </a:ext>
                  </a:extLst>
                </p:cNvPr>
                <p:cNvPicPr/>
                <p:nvPr/>
              </p:nvPicPr>
              <p:blipFill>
                <a:blip r:embed="rId319"/>
                <a:stretch>
                  <a:fillRect/>
                </a:stretch>
              </p:blipFill>
              <p:spPr>
                <a:xfrm>
                  <a:off x="1065143" y="4810324"/>
                  <a:ext cx="5493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62" name="Ink 161">
                  <a:extLst>
                    <a:ext uri="{FF2B5EF4-FFF2-40B4-BE49-F238E27FC236}">
                      <a16:creationId xmlns:a16="http://schemas.microsoft.com/office/drawing/2014/main" id="{40625CD3-6F40-60E3-65BE-C5F2FA7BE4A7}"/>
                    </a:ext>
                  </a:extLst>
                </p14:cNvPr>
                <p14:cNvContentPartPr/>
                <p14:nvPr/>
              </p14:nvContentPartPr>
              <p14:xfrm>
                <a:off x="1543583" y="4702324"/>
                <a:ext cx="135720" cy="185040"/>
              </p14:xfrm>
            </p:contentPart>
          </mc:Choice>
          <mc:Fallback xmlns="">
            <p:pic>
              <p:nvPicPr>
                <p:cNvPr id="162" name="Ink 161">
                  <a:extLst>
                    <a:ext uri="{FF2B5EF4-FFF2-40B4-BE49-F238E27FC236}">
                      <a16:creationId xmlns:a16="http://schemas.microsoft.com/office/drawing/2014/main" id="{40625CD3-6F40-60E3-65BE-C5F2FA7BE4A7}"/>
                    </a:ext>
                  </a:extLst>
                </p:cNvPr>
                <p:cNvPicPr/>
                <p:nvPr/>
              </p:nvPicPr>
              <p:blipFill>
                <a:blip r:embed="rId321"/>
                <a:stretch>
                  <a:fillRect/>
                </a:stretch>
              </p:blipFill>
              <p:spPr>
                <a:xfrm>
                  <a:off x="1534583" y="4693324"/>
                  <a:ext cx="1533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63" name="Ink 162">
                  <a:extLst>
                    <a:ext uri="{FF2B5EF4-FFF2-40B4-BE49-F238E27FC236}">
                      <a16:creationId xmlns:a16="http://schemas.microsoft.com/office/drawing/2014/main" id="{3A6D551E-A74E-3284-19A8-4B45C49CEF2D}"/>
                    </a:ext>
                  </a:extLst>
                </p14:cNvPr>
                <p14:cNvContentPartPr/>
                <p14:nvPr/>
              </p14:nvContentPartPr>
              <p14:xfrm>
                <a:off x="1567343" y="4675324"/>
                <a:ext cx="582480" cy="204840"/>
              </p14:xfrm>
            </p:contentPart>
          </mc:Choice>
          <mc:Fallback xmlns="">
            <p:pic>
              <p:nvPicPr>
                <p:cNvPr id="163" name="Ink 162">
                  <a:extLst>
                    <a:ext uri="{FF2B5EF4-FFF2-40B4-BE49-F238E27FC236}">
                      <a16:creationId xmlns:a16="http://schemas.microsoft.com/office/drawing/2014/main" id="{3A6D551E-A74E-3284-19A8-4B45C49CEF2D}"/>
                    </a:ext>
                  </a:extLst>
                </p:cNvPr>
                <p:cNvPicPr/>
                <p:nvPr/>
              </p:nvPicPr>
              <p:blipFill>
                <a:blip r:embed="rId323"/>
                <a:stretch>
                  <a:fillRect/>
                </a:stretch>
              </p:blipFill>
              <p:spPr>
                <a:xfrm>
                  <a:off x="1558703" y="4666324"/>
                  <a:ext cx="6001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64" name="Ink 163">
                  <a:extLst>
                    <a:ext uri="{FF2B5EF4-FFF2-40B4-BE49-F238E27FC236}">
                      <a16:creationId xmlns:a16="http://schemas.microsoft.com/office/drawing/2014/main" id="{2718C081-32E2-4B9F-5E06-C10264FB4A61}"/>
                    </a:ext>
                  </a:extLst>
                </p14:cNvPr>
                <p14:cNvContentPartPr/>
                <p14:nvPr/>
              </p14:nvContentPartPr>
              <p14:xfrm>
                <a:off x="2237663" y="4507204"/>
                <a:ext cx="232560" cy="238320"/>
              </p14:xfrm>
            </p:contentPart>
          </mc:Choice>
          <mc:Fallback xmlns="">
            <p:pic>
              <p:nvPicPr>
                <p:cNvPr id="164" name="Ink 163">
                  <a:extLst>
                    <a:ext uri="{FF2B5EF4-FFF2-40B4-BE49-F238E27FC236}">
                      <a16:creationId xmlns:a16="http://schemas.microsoft.com/office/drawing/2014/main" id="{2718C081-32E2-4B9F-5E06-C10264FB4A61}"/>
                    </a:ext>
                  </a:extLst>
                </p:cNvPr>
                <p:cNvPicPr/>
                <p:nvPr/>
              </p:nvPicPr>
              <p:blipFill>
                <a:blip r:embed="rId325"/>
                <a:stretch>
                  <a:fillRect/>
                </a:stretch>
              </p:blipFill>
              <p:spPr>
                <a:xfrm>
                  <a:off x="2228663" y="4498564"/>
                  <a:ext cx="2502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65" name="Ink 164">
                  <a:extLst>
                    <a:ext uri="{FF2B5EF4-FFF2-40B4-BE49-F238E27FC236}">
                      <a16:creationId xmlns:a16="http://schemas.microsoft.com/office/drawing/2014/main" id="{32B8100E-11C6-88D0-47C2-8215FFC938A0}"/>
                    </a:ext>
                  </a:extLst>
                </p14:cNvPr>
                <p14:cNvContentPartPr/>
                <p14:nvPr/>
              </p14:nvContentPartPr>
              <p14:xfrm>
                <a:off x="2457983" y="4547524"/>
                <a:ext cx="86040" cy="83880"/>
              </p14:xfrm>
            </p:contentPart>
          </mc:Choice>
          <mc:Fallback xmlns="">
            <p:pic>
              <p:nvPicPr>
                <p:cNvPr id="165" name="Ink 164">
                  <a:extLst>
                    <a:ext uri="{FF2B5EF4-FFF2-40B4-BE49-F238E27FC236}">
                      <a16:creationId xmlns:a16="http://schemas.microsoft.com/office/drawing/2014/main" id="{32B8100E-11C6-88D0-47C2-8215FFC938A0}"/>
                    </a:ext>
                  </a:extLst>
                </p:cNvPr>
                <p:cNvPicPr/>
                <p:nvPr/>
              </p:nvPicPr>
              <p:blipFill>
                <a:blip r:embed="rId327"/>
                <a:stretch>
                  <a:fillRect/>
                </a:stretch>
              </p:blipFill>
              <p:spPr>
                <a:xfrm>
                  <a:off x="2449343" y="4538524"/>
                  <a:ext cx="1036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68" name="Ink 167">
                  <a:extLst>
                    <a:ext uri="{FF2B5EF4-FFF2-40B4-BE49-F238E27FC236}">
                      <a16:creationId xmlns:a16="http://schemas.microsoft.com/office/drawing/2014/main" id="{D383389A-ACFD-AAF4-EADB-015C806F6E13}"/>
                    </a:ext>
                  </a:extLst>
                </p14:cNvPr>
                <p14:cNvContentPartPr/>
                <p14:nvPr/>
              </p14:nvContentPartPr>
              <p14:xfrm>
                <a:off x="2264303" y="4082044"/>
                <a:ext cx="475920" cy="380520"/>
              </p14:xfrm>
            </p:contentPart>
          </mc:Choice>
          <mc:Fallback xmlns="">
            <p:pic>
              <p:nvPicPr>
                <p:cNvPr id="168" name="Ink 167">
                  <a:extLst>
                    <a:ext uri="{FF2B5EF4-FFF2-40B4-BE49-F238E27FC236}">
                      <a16:creationId xmlns:a16="http://schemas.microsoft.com/office/drawing/2014/main" id="{D383389A-ACFD-AAF4-EADB-015C806F6E13}"/>
                    </a:ext>
                  </a:extLst>
                </p:cNvPr>
                <p:cNvPicPr/>
                <p:nvPr/>
              </p:nvPicPr>
              <p:blipFill>
                <a:blip r:embed="rId329"/>
                <a:stretch>
                  <a:fillRect/>
                </a:stretch>
              </p:blipFill>
              <p:spPr>
                <a:xfrm>
                  <a:off x="2255303" y="4073044"/>
                  <a:ext cx="49356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69" name="Ink 168">
                  <a:extLst>
                    <a:ext uri="{FF2B5EF4-FFF2-40B4-BE49-F238E27FC236}">
                      <a16:creationId xmlns:a16="http://schemas.microsoft.com/office/drawing/2014/main" id="{6D3998EF-1417-3D84-3365-E5780B27767D}"/>
                    </a:ext>
                  </a:extLst>
                </p14:cNvPr>
                <p14:cNvContentPartPr/>
                <p14:nvPr/>
              </p14:nvContentPartPr>
              <p14:xfrm>
                <a:off x="2679743" y="4501084"/>
                <a:ext cx="525600" cy="442080"/>
              </p14:xfrm>
            </p:contentPart>
          </mc:Choice>
          <mc:Fallback xmlns="">
            <p:pic>
              <p:nvPicPr>
                <p:cNvPr id="169" name="Ink 168">
                  <a:extLst>
                    <a:ext uri="{FF2B5EF4-FFF2-40B4-BE49-F238E27FC236}">
                      <a16:creationId xmlns:a16="http://schemas.microsoft.com/office/drawing/2014/main" id="{6D3998EF-1417-3D84-3365-E5780B27767D}"/>
                    </a:ext>
                  </a:extLst>
                </p:cNvPr>
                <p:cNvPicPr/>
                <p:nvPr/>
              </p:nvPicPr>
              <p:blipFill>
                <a:blip r:embed="rId331"/>
                <a:stretch>
                  <a:fillRect/>
                </a:stretch>
              </p:blipFill>
              <p:spPr>
                <a:xfrm>
                  <a:off x="2670743" y="4492444"/>
                  <a:ext cx="54324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67" name="Ink 166">
                  <a:extLst>
                    <a:ext uri="{FF2B5EF4-FFF2-40B4-BE49-F238E27FC236}">
                      <a16:creationId xmlns:a16="http://schemas.microsoft.com/office/drawing/2014/main" id="{8907CC55-04BC-F184-E242-5FE5EB89376C}"/>
                    </a:ext>
                  </a:extLst>
                </p14:cNvPr>
                <p14:cNvContentPartPr/>
                <p14:nvPr/>
              </p14:nvContentPartPr>
              <p14:xfrm>
                <a:off x="2417303" y="3508924"/>
                <a:ext cx="516600" cy="430920"/>
              </p14:xfrm>
            </p:contentPart>
          </mc:Choice>
          <mc:Fallback xmlns="">
            <p:pic>
              <p:nvPicPr>
                <p:cNvPr id="167" name="Ink 166">
                  <a:extLst>
                    <a:ext uri="{FF2B5EF4-FFF2-40B4-BE49-F238E27FC236}">
                      <a16:creationId xmlns:a16="http://schemas.microsoft.com/office/drawing/2014/main" id="{8907CC55-04BC-F184-E242-5FE5EB89376C}"/>
                    </a:ext>
                  </a:extLst>
                </p:cNvPr>
                <p:cNvPicPr/>
                <p:nvPr/>
              </p:nvPicPr>
              <p:blipFill>
                <a:blip r:embed="rId333"/>
                <a:stretch>
                  <a:fillRect/>
                </a:stretch>
              </p:blipFill>
              <p:spPr>
                <a:xfrm>
                  <a:off x="2408663" y="3500284"/>
                  <a:ext cx="53424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70" name="Ink 169">
                  <a:extLst>
                    <a:ext uri="{FF2B5EF4-FFF2-40B4-BE49-F238E27FC236}">
                      <a16:creationId xmlns:a16="http://schemas.microsoft.com/office/drawing/2014/main" id="{5A2BBDFA-97CC-A62B-4046-B8B646268215}"/>
                    </a:ext>
                  </a:extLst>
                </p14:cNvPr>
                <p14:cNvContentPartPr/>
                <p14:nvPr/>
              </p14:nvContentPartPr>
              <p14:xfrm>
                <a:off x="2557343" y="3643564"/>
                <a:ext cx="146520" cy="179640"/>
              </p14:xfrm>
            </p:contentPart>
          </mc:Choice>
          <mc:Fallback xmlns="">
            <p:pic>
              <p:nvPicPr>
                <p:cNvPr id="170" name="Ink 169">
                  <a:extLst>
                    <a:ext uri="{FF2B5EF4-FFF2-40B4-BE49-F238E27FC236}">
                      <a16:creationId xmlns:a16="http://schemas.microsoft.com/office/drawing/2014/main" id="{5A2BBDFA-97CC-A62B-4046-B8B646268215}"/>
                    </a:ext>
                  </a:extLst>
                </p:cNvPr>
                <p:cNvPicPr/>
                <p:nvPr/>
              </p:nvPicPr>
              <p:blipFill>
                <a:blip r:embed="rId335"/>
                <a:stretch>
                  <a:fillRect/>
                </a:stretch>
              </p:blipFill>
              <p:spPr>
                <a:xfrm>
                  <a:off x="2548703" y="3634564"/>
                  <a:ext cx="1641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71" name="Ink 170">
                  <a:extLst>
                    <a:ext uri="{FF2B5EF4-FFF2-40B4-BE49-F238E27FC236}">
                      <a16:creationId xmlns:a16="http://schemas.microsoft.com/office/drawing/2014/main" id="{5E4B4E4B-C73E-1617-FD64-7A79A99F2C84}"/>
                    </a:ext>
                  </a:extLst>
                </p14:cNvPr>
                <p14:cNvContentPartPr/>
                <p14:nvPr/>
              </p14:nvContentPartPr>
              <p14:xfrm>
                <a:off x="2716463" y="3629524"/>
                <a:ext cx="115920" cy="181440"/>
              </p14:xfrm>
            </p:contentPart>
          </mc:Choice>
          <mc:Fallback xmlns="">
            <p:pic>
              <p:nvPicPr>
                <p:cNvPr id="171" name="Ink 170">
                  <a:extLst>
                    <a:ext uri="{FF2B5EF4-FFF2-40B4-BE49-F238E27FC236}">
                      <a16:creationId xmlns:a16="http://schemas.microsoft.com/office/drawing/2014/main" id="{5E4B4E4B-C73E-1617-FD64-7A79A99F2C84}"/>
                    </a:ext>
                  </a:extLst>
                </p:cNvPr>
                <p:cNvPicPr/>
                <p:nvPr/>
              </p:nvPicPr>
              <p:blipFill>
                <a:blip r:embed="rId337"/>
                <a:stretch>
                  <a:fillRect/>
                </a:stretch>
              </p:blipFill>
              <p:spPr>
                <a:xfrm>
                  <a:off x="2707823" y="3620524"/>
                  <a:ext cx="1335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72" name="Ink 171">
                  <a:extLst>
                    <a:ext uri="{FF2B5EF4-FFF2-40B4-BE49-F238E27FC236}">
                      <a16:creationId xmlns:a16="http://schemas.microsoft.com/office/drawing/2014/main" id="{F1FF1A0D-D3AA-6839-7488-1C7916710ED5}"/>
                    </a:ext>
                  </a:extLst>
                </p14:cNvPr>
                <p14:cNvContentPartPr/>
                <p14:nvPr/>
              </p14:nvContentPartPr>
              <p14:xfrm>
                <a:off x="2787743" y="3598564"/>
                <a:ext cx="261000" cy="155160"/>
              </p14:xfrm>
            </p:contentPart>
          </mc:Choice>
          <mc:Fallback xmlns="">
            <p:pic>
              <p:nvPicPr>
                <p:cNvPr id="172" name="Ink 171">
                  <a:extLst>
                    <a:ext uri="{FF2B5EF4-FFF2-40B4-BE49-F238E27FC236}">
                      <a16:creationId xmlns:a16="http://schemas.microsoft.com/office/drawing/2014/main" id="{F1FF1A0D-D3AA-6839-7488-1C7916710ED5}"/>
                    </a:ext>
                  </a:extLst>
                </p:cNvPr>
                <p:cNvPicPr/>
                <p:nvPr/>
              </p:nvPicPr>
              <p:blipFill>
                <a:blip r:embed="rId339"/>
                <a:stretch>
                  <a:fillRect/>
                </a:stretch>
              </p:blipFill>
              <p:spPr>
                <a:xfrm>
                  <a:off x="2778743" y="3589924"/>
                  <a:ext cx="2786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73" name="Ink 172">
                  <a:extLst>
                    <a:ext uri="{FF2B5EF4-FFF2-40B4-BE49-F238E27FC236}">
                      <a16:creationId xmlns:a16="http://schemas.microsoft.com/office/drawing/2014/main" id="{DE9D520A-3202-4B7C-8A5D-F51BAE252FC3}"/>
                    </a:ext>
                  </a:extLst>
                </p14:cNvPr>
                <p14:cNvContentPartPr/>
                <p14:nvPr/>
              </p14:nvContentPartPr>
              <p14:xfrm>
                <a:off x="2330903" y="4215964"/>
                <a:ext cx="125640" cy="167400"/>
              </p14:xfrm>
            </p:contentPart>
          </mc:Choice>
          <mc:Fallback xmlns="">
            <p:pic>
              <p:nvPicPr>
                <p:cNvPr id="173" name="Ink 172">
                  <a:extLst>
                    <a:ext uri="{FF2B5EF4-FFF2-40B4-BE49-F238E27FC236}">
                      <a16:creationId xmlns:a16="http://schemas.microsoft.com/office/drawing/2014/main" id="{DE9D520A-3202-4B7C-8A5D-F51BAE252FC3}"/>
                    </a:ext>
                  </a:extLst>
                </p:cNvPr>
                <p:cNvPicPr/>
                <p:nvPr/>
              </p:nvPicPr>
              <p:blipFill>
                <a:blip r:embed="rId341"/>
                <a:stretch>
                  <a:fillRect/>
                </a:stretch>
              </p:blipFill>
              <p:spPr>
                <a:xfrm>
                  <a:off x="2321903" y="4206964"/>
                  <a:ext cx="1432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74" name="Ink 173">
                  <a:extLst>
                    <a:ext uri="{FF2B5EF4-FFF2-40B4-BE49-F238E27FC236}">
                      <a16:creationId xmlns:a16="http://schemas.microsoft.com/office/drawing/2014/main" id="{81FD2128-3081-3F81-3667-CEFCF32C4965}"/>
                    </a:ext>
                  </a:extLst>
                </p14:cNvPr>
                <p14:cNvContentPartPr/>
                <p14:nvPr/>
              </p14:nvContentPartPr>
              <p14:xfrm>
                <a:off x="2447903" y="4173844"/>
                <a:ext cx="128160" cy="161640"/>
              </p14:xfrm>
            </p:contentPart>
          </mc:Choice>
          <mc:Fallback xmlns="">
            <p:pic>
              <p:nvPicPr>
                <p:cNvPr id="174" name="Ink 173">
                  <a:extLst>
                    <a:ext uri="{FF2B5EF4-FFF2-40B4-BE49-F238E27FC236}">
                      <a16:creationId xmlns:a16="http://schemas.microsoft.com/office/drawing/2014/main" id="{81FD2128-3081-3F81-3667-CEFCF32C4965}"/>
                    </a:ext>
                  </a:extLst>
                </p:cNvPr>
                <p:cNvPicPr/>
                <p:nvPr/>
              </p:nvPicPr>
              <p:blipFill>
                <a:blip r:embed="rId343"/>
                <a:stretch>
                  <a:fillRect/>
                </a:stretch>
              </p:blipFill>
              <p:spPr>
                <a:xfrm>
                  <a:off x="2439263" y="4165204"/>
                  <a:ext cx="1458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75" name="Ink 174">
                  <a:extLst>
                    <a:ext uri="{FF2B5EF4-FFF2-40B4-BE49-F238E27FC236}">
                      <a16:creationId xmlns:a16="http://schemas.microsoft.com/office/drawing/2014/main" id="{B4097323-9120-3F09-C897-8FD5129676A6}"/>
                    </a:ext>
                  </a:extLst>
                </p14:cNvPr>
                <p14:cNvContentPartPr/>
                <p14:nvPr/>
              </p14:nvContentPartPr>
              <p14:xfrm>
                <a:off x="2555903" y="4196524"/>
                <a:ext cx="135000" cy="122400"/>
              </p14:xfrm>
            </p:contentPart>
          </mc:Choice>
          <mc:Fallback xmlns="">
            <p:pic>
              <p:nvPicPr>
                <p:cNvPr id="175" name="Ink 174">
                  <a:extLst>
                    <a:ext uri="{FF2B5EF4-FFF2-40B4-BE49-F238E27FC236}">
                      <a16:creationId xmlns:a16="http://schemas.microsoft.com/office/drawing/2014/main" id="{B4097323-9120-3F09-C897-8FD5129676A6}"/>
                    </a:ext>
                  </a:extLst>
                </p:cNvPr>
                <p:cNvPicPr/>
                <p:nvPr/>
              </p:nvPicPr>
              <p:blipFill>
                <a:blip r:embed="rId345"/>
                <a:stretch>
                  <a:fillRect/>
                </a:stretch>
              </p:blipFill>
              <p:spPr>
                <a:xfrm>
                  <a:off x="2547263" y="4187884"/>
                  <a:ext cx="1526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76" name="Ink 175">
                  <a:extLst>
                    <a:ext uri="{FF2B5EF4-FFF2-40B4-BE49-F238E27FC236}">
                      <a16:creationId xmlns:a16="http://schemas.microsoft.com/office/drawing/2014/main" id="{E08AE888-E111-40EB-3C81-020CA8772B4D}"/>
                    </a:ext>
                  </a:extLst>
                </p14:cNvPr>
                <p14:cNvContentPartPr/>
                <p14:nvPr/>
              </p14:nvContentPartPr>
              <p14:xfrm>
                <a:off x="2754983" y="4706644"/>
                <a:ext cx="138240" cy="200880"/>
              </p14:xfrm>
            </p:contentPart>
          </mc:Choice>
          <mc:Fallback xmlns="">
            <p:pic>
              <p:nvPicPr>
                <p:cNvPr id="176" name="Ink 175">
                  <a:extLst>
                    <a:ext uri="{FF2B5EF4-FFF2-40B4-BE49-F238E27FC236}">
                      <a16:creationId xmlns:a16="http://schemas.microsoft.com/office/drawing/2014/main" id="{E08AE888-E111-40EB-3C81-020CA8772B4D}"/>
                    </a:ext>
                  </a:extLst>
                </p:cNvPr>
                <p:cNvPicPr/>
                <p:nvPr/>
              </p:nvPicPr>
              <p:blipFill>
                <a:blip r:embed="rId347"/>
                <a:stretch>
                  <a:fillRect/>
                </a:stretch>
              </p:blipFill>
              <p:spPr>
                <a:xfrm>
                  <a:off x="2745983" y="4697644"/>
                  <a:ext cx="15588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77" name="Ink 176">
                  <a:extLst>
                    <a:ext uri="{FF2B5EF4-FFF2-40B4-BE49-F238E27FC236}">
                      <a16:creationId xmlns:a16="http://schemas.microsoft.com/office/drawing/2014/main" id="{D7F689A9-55CB-0C03-528B-B14EC3538A15}"/>
                    </a:ext>
                  </a:extLst>
                </p14:cNvPr>
                <p14:cNvContentPartPr/>
                <p14:nvPr/>
              </p14:nvContentPartPr>
              <p14:xfrm>
                <a:off x="2901503" y="4672444"/>
                <a:ext cx="135720" cy="186120"/>
              </p14:xfrm>
            </p:contentPart>
          </mc:Choice>
          <mc:Fallback xmlns="">
            <p:pic>
              <p:nvPicPr>
                <p:cNvPr id="177" name="Ink 176">
                  <a:extLst>
                    <a:ext uri="{FF2B5EF4-FFF2-40B4-BE49-F238E27FC236}">
                      <a16:creationId xmlns:a16="http://schemas.microsoft.com/office/drawing/2014/main" id="{D7F689A9-55CB-0C03-528B-B14EC3538A15}"/>
                    </a:ext>
                  </a:extLst>
                </p:cNvPr>
                <p:cNvPicPr/>
                <p:nvPr/>
              </p:nvPicPr>
              <p:blipFill>
                <a:blip r:embed="rId349"/>
                <a:stretch>
                  <a:fillRect/>
                </a:stretch>
              </p:blipFill>
              <p:spPr>
                <a:xfrm>
                  <a:off x="2892503" y="4663444"/>
                  <a:ext cx="1533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78" name="Ink 177">
                  <a:extLst>
                    <a:ext uri="{FF2B5EF4-FFF2-40B4-BE49-F238E27FC236}">
                      <a16:creationId xmlns:a16="http://schemas.microsoft.com/office/drawing/2014/main" id="{F8744FC1-1070-79A7-2BF9-ADB95AA47B94}"/>
                    </a:ext>
                  </a:extLst>
                </p14:cNvPr>
                <p14:cNvContentPartPr/>
                <p14:nvPr/>
              </p14:nvContentPartPr>
              <p14:xfrm>
                <a:off x="3038303" y="4620964"/>
                <a:ext cx="122760" cy="119520"/>
              </p14:xfrm>
            </p:contentPart>
          </mc:Choice>
          <mc:Fallback xmlns="">
            <p:pic>
              <p:nvPicPr>
                <p:cNvPr id="178" name="Ink 177">
                  <a:extLst>
                    <a:ext uri="{FF2B5EF4-FFF2-40B4-BE49-F238E27FC236}">
                      <a16:creationId xmlns:a16="http://schemas.microsoft.com/office/drawing/2014/main" id="{F8744FC1-1070-79A7-2BF9-ADB95AA47B94}"/>
                    </a:ext>
                  </a:extLst>
                </p:cNvPr>
                <p:cNvPicPr/>
                <p:nvPr/>
              </p:nvPicPr>
              <p:blipFill>
                <a:blip r:embed="rId351"/>
                <a:stretch>
                  <a:fillRect/>
                </a:stretch>
              </p:blipFill>
              <p:spPr>
                <a:xfrm>
                  <a:off x="3029303" y="4611964"/>
                  <a:ext cx="1404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26" name="Ink 125">
                  <a:extLst>
                    <a:ext uri="{FF2B5EF4-FFF2-40B4-BE49-F238E27FC236}">
                      <a16:creationId xmlns:a16="http://schemas.microsoft.com/office/drawing/2014/main" id="{53A2ECCE-14D7-D9F5-4998-04FFB2B9E32E}"/>
                    </a:ext>
                  </a:extLst>
                </p14:cNvPr>
                <p14:cNvContentPartPr/>
                <p14:nvPr/>
              </p14:nvContentPartPr>
              <p14:xfrm>
                <a:off x="5558663" y="2580124"/>
                <a:ext cx="2054160" cy="508680"/>
              </p14:xfrm>
            </p:contentPart>
          </mc:Choice>
          <mc:Fallback xmlns="">
            <p:pic>
              <p:nvPicPr>
                <p:cNvPr id="126" name="Ink 125">
                  <a:extLst>
                    <a:ext uri="{FF2B5EF4-FFF2-40B4-BE49-F238E27FC236}">
                      <a16:creationId xmlns:a16="http://schemas.microsoft.com/office/drawing/2014/main" id="{53A2ECCE-14D7-D9F5-4998-04FFB2B9E32E}"/>
                    </a:ext>
                  </a:extLst>
                </p:cNvPr>
                <p:cNvPicPr/>
                <p:nvPr/>
              </p:nvPicPr>
              <p:blipFill>
                <a:blip r:embed="rId353"/>
                <a:stretch>
                  <a:fillRect/>
                </a:stretch>
              </p:blipFill>
              <p:spPr>
                <a:xfrm>
                  <a:off x="5550023" y="2571124"/>
                  <a:ext cx="2071800" cy="5263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27" name="Ink 126">
                  <a:extLst>
                    <a:ext uri="{FF2B5EF4-FFF2-40B4-BE49-F238E27FC236}">
                      <a16:creationId xmlns:a16="http://schemas.microsoft.com/office/drawing/2014/main" id="{4A372B5E-83D0-0F2D-5008-842DE0BB42DC}"/>
                    </a:ext>
                  </a:extLst>
                </p14:cNvPr>
                <p14:cNvContentPartPr/>
                <p14:nvPr/>
              </p14:nvContentPartPr>
              <p14:xfrm>
                <a:off x="5888783" y="2732404"/>
                <a:ext cx="256680" cy="188280"/>
              </p14:xfrm>
            </p:contentPart>
          </mc:Choice>
          <mc:Fallback xmlns="">
            <p:pic>
              <p:nvPicPr>
                <p:cNvPr id="127" name="Ink 126">
                  <a:extLst>
                    <a:ext uri="{FF2B5EF4-FFF2-40B4-BE49-F238E27FC236}">
                      <a16:creationId xmlns:a16="http://schemas.microsoft.com/office/drawing/2014/main" id="{4A372B5E-83D0-0F2D-5008-842DE0BB42DC}"/>
                    </a:ext>
                  </a:extLst>
                </p:cNvPr>
                <p:cNvPicPr/>
                <p:nvPr/>
              </p:nvPicPr>
              <p:blipFill>
                <a:blip r:embed="rId355"/>
                <a:stretch>
                  <a:fillRect/>
                </a:stretch>
              </p:blipFill>
              <p:spPr>
                <a:xfrm>
                  <a:off x="5879783" y="2723764"/>
                  <a:ext cx="2743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28" name="Ink 127">
                  <a:extLst>
                    <a:ext uri="{FF2B5EF4-FFF2-40B4-BE49-F238E27FC236}">
                      <a16:creationId xmlns:a16="http://schemas.microsoft.com/office/drawing/2014/main" id="{91923865-D718-0921-CA4A-615972300752}"/>
                    </a:ext>
                  </a:extLst>
                </p14:cNvPr>
                <p14:cNvContentPartPr/>
                <p14:nvPr/>
              </p14:nvContentPartPr>
              <p14:xfrm>
                <a:off x="6192983" y="2777764"/>
                <a:ext cx="160200" cy="123840"/>
              </p14:xfrm>
            </p:contentPart>
          </mc:Choice>
          <mc:Fallback xmlns="">
            <p:pic>
              <p:nvPicPr>
                <p:cNvPr id="128" name="Ink 127">
                  <a:extLst>
                    <a:ext uri="{FF2B5EF4-FFF2-40B4-BE49-F238E27FC236}">
                      <a16:creationId xmlns:a16="http://schemas.microsoft.com/office/drawing/2014/main" id="{91923865-D718-0921-CA4A-615972300752}"/>
                    </a:ext>
                  </a:extLst>
                </p:cNvPr>
                <p:cNvPicPr/>
                <p:nvPr/>
              </p:nvPicPr>
              <p:blipFill>
                <a:blip r:embed="rId357"/>
                <a:stretch>
                  <a:fillRect/>
                </a:stretch>
              </p:blipFill>
              <p:spPr>
                <a:xfrm>
                  <a:off x="6184343" y="2768764"/>
                  <a:ext cx="1778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129" name="Ink 128">
                  <a:extLst>
                    <a:ext uri="{FF2B5EF4-FFF2-40B4-BE49-F238E27FC236}">
                      <a16:creationId xmlns:a16="http://schemas.microsoft.com/office/drawing/2014/main" id="{88F91D23-D871-D24D-94C6-1B8E845829DE}"/>
                    </a:ext>
                  </a:extLst>
                </p14:cNvPr>
                <p14:cNvContentPartPr/>
                <p14:nvPr/>
              </p14:nvContentPartPr>
              <p14:xfrm>
                <a:off x="6450023" y="2754364"/>
                <a:ext cx="121320" cy="156600"/>
              </p14:xfrm>
            </p:contentPart>
          </mc:Choice>
          <mc:Fallback xmlns="">
            <p:pic>
              <p:nvPicPr>
                <p:cNvPr id="129" name="Ink 128">
                  <a:extLst>
                    <a:ext uri="{FF2B5EF4-FFF2-40B4-BE49-F238E27FC236}">
                      <a16:creationId xmlns:a16="http://schemas.microsoft.com/office/drawing/2014/main" id="{88F91D23-D871-D24D-94C6-1B8E845829DE}"/>
                    </a:ext>
                  </a:extLst>
                </p:cNvPr>
                <p:cNvPicPr/>
                <p:nvPr/>
              </p:nvPicPr>
              <p:blipFill>
                <a:blip r:embed="rId359"/>
                <a:stretch>
                  <a:fillRect/>
                </a:stretch>
              </p:blipFill>
              <p:spPr>
                <a:xfrm>
                  <a:off x="6441023" y="2745364"/>
                  <a:ext cx="1389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30" name="Ink 129">
                  <a:extLst>
                    <a:ext uri="{FF2B5EF4-FFF2-40B4-BE49-F238E27FC236}">
                      <a16:creationId xmlns:a16="http://schemas.microsoft.com/office/drawing/2014/main" id="{7C9BE5ED-48D9-73A8-2F64-84AF572A03FB}"/>
                    </a:ext>
                  </a:extLst>
                </p14:cNvPr>
                <p14:cNvContentPartPr/>
                <p14:nvPr/>
              </p14:nvContentPartPr>
              <p14:xfrm>
                <a:off x="6606983" y="2693524"/>
                <a:ext cx="75960" cy="223200"/>
              </p14:xfrm>
            </p:contentPart>
          </mc:Choice>
          <mc:Fallback xmlns="">
            <p:pic>
              <p:nvPicPr>
                <p:cNvPr id="130" name="Ink 129">
                  <a:extLst>
                    <a:ext uri="{FF2B5EF4-FFF2-40B4-BE49-F238E27FC236}">
                      <a16:creationId xmlns:a16="http://schemas.microsoft.com/office/drawing/2014/main" id="{7C9BE5ED-48D9-73A8-2F64-84AF572A03FB}"/>
                    </a:ext>
                  </a:extLst>
                </p:cNvPr>
                <p:cNvPicPr/>
                <p:nvPr/>
              </p:nvPicPr>
              <p:blipFill>
                <a:blip r:embed="rId361"/>
                <a:stretch>
                  <a:fillRect/>
                </a:stretch>
              </p:blipFill>
              <p:spPr>
                <a:xfrm>
                  <a:off x="6598343" y="2684524"/>
                  <a:ext cx="936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131" name="Ink 130">
                  <a:extLst>
                    <a:ext uri="{FF2B5EF4-FFF2-40B4-BE49-F238E27FC236}">
                      <a16:creationId xmlns:a16="http://schemas.microsoft.com/office/drawing/2014/main" id="{A7184F3E-D9B1-F7C7-DFED-90C1A2DD4776}"/>
                    </a:ext>
                  </a:extLst>
                </p14:cNvPr>
                <p14:cNvContentPartPr/>
                <p14:nvPr/>
              </p14:nvContentPartPr>
              <p14:xfrm>
                <a:off x="6619223" y="2762644"/>
                <a:ext cx="342360" cy="137520"/>
              </p14:xfrm>
            </p:contentPart>
          </mc:Choice>
          <mc:Fallback xmlns="">
            <p:pic>
              <p:nvPicPr>
                <p:cNvPr id="131" name="Ink 130">
                  <a:extLst>
                    <a:ext uri="{FF2B5EF4-FFF2-40B4-BE49-F238E27FC236}">
                      <a16:creationId xmlns:a16="http://schemas.microsoft.com/office/drawing/2014/main" id="{A7184F3E-D9B1-F7C7-DFED-90C1A2DD4776}"/>
                    </a:ext>
                  </a:extLst>
                </p:cNvPr>
                <p:cNvPicPr/>
                <p:nvPr/>
              </p:nvPicPr>
              <p:blipFill>
                <a:blip r:embed="rId363"/>
                <a:stretch>
                  <a:fillRect/>
                </a:stretch>
              </p:blipFill>
              <p:spPr>
                <a:xfrm>
                  <a:off x="6610583" y="2754004"/>
                  <a:ext cx="3600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132" name="Ink 131">
                  <a:extLst>
                    <a:ext uri="{FF2B5EF4-FFF2-40B4-BE49-F238E27FC236}">
                      <a16:creationId xmlns:a16="http://schemas.microsoft.com/office/drawing/2014/main" id="{3569F59C-9847-7F8A-9DFA-FC5D2FDBDBF5}"/>
                    </a:ext>
                  </a:extLst>
                </p14:cNvPr>
                <p14:cNvContentPartPr/>
                <p14:nvPr/>
              </p14:nvContentPartPr>
              <p14:xfrm>
                <a:off x="6970943" y="2762284"/>
                <a:ext cx="275040" cy="133920"/>
              </p14:xfrm>
            </p:contentPart>
          </mc:Choice>
          <mc:Fallback xmlns="">
            <p:pic>
              <p:nvPicPr>
                <p:cNvPr id="132" name="Ink 131">
                  <a:extLst>
                    <a:ext uri="{FF2B5EF4-FFF2-40B4-BE49-F238E27FC236}">
                      <a16:creationId xmlns:a16="http://schemas.microsoft.com/office/drawing/2014/main" id="{3569F59C-9847-7F8A-9DFA-FC5D2FDBDBF5}"/>
                    </a:ext>
                  </a:extLst>
                </p:cNvPr>
                <p:cNvPicPr/>
                <p:nvPr/>
              </p:nvPicPr>
              <p:blipFill>
                <a:blip r:embed="rId365"/>
                <a:stretch>
                  <a:fillRect/>
                </a:stretch>
              </p:blipFill>
              <p:spPr>
                <a:xfrm>
                  <a:off x="6961943" y="2753644"/>
                  <a:ext cx="2926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133" name="Ink 132">
                  <a:extLst>
                    <a:ext uri="{FF2B5EF4-FFF2-40B4-BE49-F238E27FC236}">
                      <a16:creationId xmlns:a16="http://schemas.microsoft.com/office/drawing/2014/main" id="{33B8D85D-0A7D-FDEC-4612-E8FEB068D8A9}"/>
                    </a:ext>
                  </a:extLst>
                </p14:cNvPr>
                <p14:cNvContentPartPr/>
                <p14:nvPr/>
              </p14:nvContentPartPr>
              <p14:xfrm>
                <a:off x="7295663" y="2713324"/>
                <a:ext cx="124200" cy="157320"/>
              </p14:xfrm>
            </p:contentPart>
          </mc:Choice>
          <mc:Fallback xmlns="">
            <p:pic>
              <p:nvPicPr>
                <p:cNvPr id="133" name="Ink 132">
                  <a:extLst>
                    <a:ext uri="{FF2B5EF4-FFF2-40B4-BE49-F238E27FC236}">
                      <a16:creationId xmlns:a16="http://schemas.microsoft.com/office/drawing/2014/main" id="{33B8D85D-0A7D-FDEC-4612-E8FEB068D8A9}"/>
                    </a:ext>
                  </a:extLst>
                </p:cNvPr>
                <p:cNvPicPr/>
                <p:nvPr/>
              </p:nvPicPr>
              <p:blipFill>
                <a:blip r:embed="rId367"/>
                <a:stretch>
                  <a:fillRect/>
                </a:stretch>
              </p:blipFill>
              <p:spPr>
                <a:xfrm>
                  <a:off x="7286663" y="2704324"/>
                  <a:ext cx="1418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134" name="Ink 133">
                  <a:extLst>
                    <a:ext uri="{FF2B5EF4-FFF2-40B4-BE49-F238E27FC236}">
                      <a16:creationId xmlns:a16="http://schemas.microsoft.com/office/drawing/2014/main" id="{BEA10E6B-221A-FB92-4ADF-387D512F63CE}"/>
                    </a:ext>
                  </a:extLst>
                </p14:cNvPr>
                <p14:cNvContentPartPr/>
                <p14:nvPr/>
              </p14:nvContentPartPr>
              <p14:xfrm>
                <a:off x="8062463" y="2605684"/>
                <a:ext cx="38520" cy="473760"/>
              </p14:xfrm>
            </p:contentPart>
          </mc:Choice>
          <mc:Fallback xmlns="">
            <p:pic>
              <p:nvPicPr>
                <p:cNvPr id="134" name="Ink 133">
                  <a:extLst>
                    <a:ext uri="{FF2B5EF4-FFF2-40B4-BE49-F238E27FC236}">
                      <a16:creationId xmlns:a16="http://schemas.microsoft.com/office/drawing/2014/main" id="{BEA10E6B-221A-FB92-4ADF-387D512F63CE}"/>
                    </a:ext>
                  </a:extLst>
                </p:cNvPr>
                <p:cNvPicPr/>
                <p:nvPr/>
              </p:nvPicPr>
              <p:blipFill>
                <a:blip r:embed="rId369"/>
                <a:stretch>
                  <a:fillRect/>
                </a:stretch>
              </p:blipFill>
              <p:spPr>
                <a:xfrm>
                  <a:off x="8053463" y="2596684"/>
                  <a:ext cx="5616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135" name="Ink 134">
                  <a:extLst>
                    <a:ext uri="{FF2B5EF4-FFF2-40B4-BE49-F238E27FC236}">
                      <a16:creationId xmlns:a16="http://schemas.microsoft.com/office/drawing/2014/main" id="{DD98ACD5-79E0-64FA-6551-D3355BBAF540}"/>
                    </a:ext>
                  </a:extLst>
                </p14:cNvPr>
                <p14:cNvContentPartPr/>
                <p14:nvPr/>
              </p14:nvContentPartPr>
              <p14:xfrm>
                <a:off x="7998743" y="2558524"/>
                <a:ext cx="2403000" cy="561240"/>
              </p14:xfrm>
            </p:contentPart>
          </mc:Choice>
          <mc:Fallback xmlns="">
            <p:pic>
              <p:nvPicPr>
                <p:cNvPr id="135" name="Ink 134">
                  <a:extLst>
                    <a:ext uri="{FF2B5EF4-FFF2-40B4-BE49-F238E27FC236}">
                      <a16:creationId xmlns:a16="http://schemas.microsoft.com/office/drawing/2014/main" id="{DD98ACD5-79E0-64FA-6551-D3355BBAF540}"/>
                    </a:ext>
                  </a:extLst>
                </p:cNvPr>
                <p:cNvPicPr/>
                <p:nvPr/>
              </p:nvPicPr>
              <p:blipFill>
                <a:blip r:embed="rId371"/>
                <a:stretch>
                  <a:fillRect/>
                </a:stretch>
              </p:blipFill>
              <p:spPr>
                <a:xfrm>
                  <a:off x="7989743" y="2549884"/>
                  <a:ext cx="2420640" cy="5788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136" name="Ink 135">
                  <a:extLst>
                    <a:ext uri="{FF2B5EF4-FFF2-40B4-BE49-F238E27FC236}">
                      <a16:creationId xmlns:a16="http://schemas.microsoft.com/office/drawing/2014/main" id="{D722EB7C-07A7-F31A-7242-6B72C8FC5B39}"/>
                    </a:ext>
                  </a:extLst>
                </p14:cNvPr>
                <p14:cNvContentPartPr/>
                <p14:nvPr/>
              </p14:nvContentPartPr>
              <p14:xfrm>
                <a:off x="8476103" y="2631964"/>
                <a:ext cx="184680" cy="339480"/>
              </p14:xfrm>
            </p:contentPart>
          </mc:Choice>
          <mc:Fallback xmlns="">
            <p:pic>
              <p:nvPicPr>
                <p:cNvPr id="136" name="Ink 135">
                  <a:extLst>
                    <a:ext uri="{FF2B5EF4-FFF2-40B4-BE49-F238E27FC236}">
                      <a16:creationId xmlns:a16="http://schemas.microsoft.com/office/drawing/2014/main" id="{D722EB7C-07A7-F31A-7242-6B72C8FC5B39}"/>
                    </a:ext>
                  </a:extLst>
                </p:cNvPr>
                <p:cNvPicPr/>
                <p:nvPr/>
              </p:nvPicPr>
              <p:blipFill>
                <a:blip r:embed="rId373"/>
                <a:stretch>
                  <a:fillRect/>
                </a:stretch>
              </p:blipFill>
              <p:spPr>
                <a:xfrm>
                  <a:off x="8467103" y="2622964"/>
                  <a:ext cx="20232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137" name="Ink 136">
                  <a:extLst>
                    <a:ext uri="{FF2B5EF4-FFF2-40B4-BE49-F238E27FC236}">
                      <a16:creationId xmlns:a16="http://schemas.microsoft.com/office/drawing/2014/main" id="{95D0C790-90A7-19A7-B69C-FD5025FCCB9E}"/>
                    </a:ext>
                  </a:extLst>
                </p14:cNvPr>
                <p14:cNvContentPartPr/>
                <p14:nvPr/>
              </p14:nvContentPartPr>
              <p14:xfrm>
                <a:off x="8701463" y="2766964"/>
                <a:ext cx="228960" cy="158400"/>
              </p14:xfrm>
            </p:contentPart>
          </mc:Choice>
          <mc:Fallback xmlns="">
            <p:pic>
              <p:nvPicPr>
                <p:cNvPr id="137" name="Ink 136">
                  <a:extLst>
                    <a:ext uri="{FF2B5EF4-FFF2-40B4-BE49-F238E27FC236}">
                      <a16:creationId xmlns:a16="http://schemas.microsoft.com/office/drawing/2014/main" id="{95D0C790-90A7-19A7-B69C-FD5025FCCB9E}"/>
                    </a:ext>
                  </a:extLst>
                </p:cNvPr>
                <p:cNvPicPr/>
                <p:nvPr/>
              </p:nvPicPr>
              <p:blipFill>
                <a:blip r:embed="rId375"/>
                <a:stretch>
                  <a:fillRect/>
                </a:stretch>
              </p:blipFill>
              <p:spPr>
                <a:xfrm>
                  <a:off x="8692823" y="2758324"/>
                  <a:ext cx="2466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138" name="Ink 137">
                  <a:extLst>
                    <a:ext uri="{FF2B5EF4-FFF2-40B4-BE49-F238E27FC236}">
                      <a16:creationId xmlns:a16="http://schemas.microsoft.com/office/drawing/2014/main" id="{C8916F5E-0AAA-B231-0F5B-1AB45D49F029}"/>
                    </a:ext>
                  </a:extLst>
                </p14:cNvPr>
                <p14:cNvContentPartPr/>
                <p14:nvPr/>
              </p14:nvContentPartPr>
              <p14:xfrm>
                <a:off x="8976503" y="2766964"/>
                <a:ext cx="286560" cy="145800"/>
              </p14:xfrm>
            </p:contentPart>
          </mc:Choice>
          <mc:Fallback xmlns="">
            <p:pic>
              <p:nvPicPr>
                <p:cNvPr id="138" name="Ink 137">
                  <a:extLst>
                    <a:ext uri="{FF2B5EF4-FFF2-40B4-BE49-F238E27FC236}">
                      <a16:creationId xmlns:a16="http://schemas.microsoft.com/office/drawing/2014/main" id="{C8916F5E-0AAA-B231-0F5B-1AB45D49F029}"/>
                    </a:ext>
                  </a:extLst>
                </p:cNvPr>
                <p:cNvPicPr/>
                <p:nvPr/>
              </p:nvPicPr>
              <p:blipFill>
                <a:blip r:embed="rId377"/>
                <a:stretch>
                  <a:fillRect/>
                </a:stretch>
              </p:blipFill>
              <p:spPr>
                <a:xfrm>
                  <a:off x="8967863" y="2758324"/>
                  <a:ext cx="3042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139" name="Ink 138">
                  <a:extLst>
                    <a:ext uri="{FF2B5EF4-FFF2-40B4-BE49-F238E27FC236}">
                      <a16:creationId xmlns:a16="http://schemas.microsoft.com/office/drawing/2014/main" id="{0C57DD29-4BCB-B7DA-5E20-4FDE8A9CBF9D}"/>
                    </a:ext>
                  </a:extLst>
                </p14:cNvPr>
                <p14:cNvContentPartPr/>
                <p14:nvPr/>
              </p14:nvContentPartPr>
              <p14:xfrm>
                <a:off x="9336863" y="2792884"/>
                <a:ext cx="132480" cy="107280"/>
              </p14:xfrm>
            </p:contentPart>
          </mc:Choice>
          <mc:Fallback xmlns="">
            <p:pic>
              <p:nvPicPr>
                <p:cNvPr id="139" name="Ink 138">
                  <a:extLst>
                    <a:ext uri="{FF2B5EF4-FFF2-40B4-BE49-F238E27FC236}">
                      <a16:creationId xmlns:a16="http://schemas.microsoft.com/office/drawing/2014/main" id="{0C57DD29-4BCB-B7DA-5E20-4FDE8A9CBF9D}"/>
                    </a:ext>
                  </a:extLst>
                </p:cNvPr>
                <p:cNvPicPr/>
                <p:nvPr/>
              </p:nvPicPr>
              <p:blipFill>
                <a:blip r:embed="rId379"/>
                <a:stretch>
                  <a:fillRect/>
                </a:stretch>
              </p:blipFill>
              <p:spPr>
                <a:xfrm>
                  <a:off x="9328223" y="2783884"/>
                  <a:ext cx="1501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140" name="Ink 139">
                  <a:extLst>
                    <a:ext uri="{FF2B5EF4-FFF2-40B4-BE49-F238E27FC236}">
                      <a16:creationId xmlns:a16="http://schemas.microsoft.com/office/drawing/2014/main" id="{3EF8425C-1197-D43A-977D-56EE33CC71AC}"/>
                    </a:ext>
                  </a:extLst>
                </p14:cNvPr>
                <p14:cNvContentPartPr/>
                <p14:nvPr/>
              </p14:nvContentPartPr>
              <p14:xfrm>
                <a:off x="9527663" y="2726284"/>
                <a:ext cx="52920" cy="204840"/>
              </p14:xfrm>
            </p:contentPart>
          </mc:Choice>
          <mc:Fallback xmlns="">
            <p:pic>
              <p:nvPicPr>
                <p:cNvPr id="140" name="Ink 139">
                  <a:extLst>
                    <a:ext uri="{FF2B5EF4-FFF2-40B4-BE49-F238E27FC236}">
                      <a16:creationId xmlns:a16="http://schemas.microsoft.com/office/drawing/2014/main" id="{3EF8425C-1197-D43A-977D-56EE33CC71AC}"/>
                    </a:ext>
                  </a:extLst>
                </p:cNvPr>
                <p:cNvPicPr/>
                <p:nvPr/>
              </p:nvPicPr>
              <p:blipFill>
                <a:blip r:embed="rId381"/>
                <a:stretch>
                  <a:fillRect/>
                </a:stretch>
              </p:blipFill>
              <p:spPr>
                <a:xfrm>
                  <a:off x="9518663" y="2717284"/>
                  <a:ext cx="705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141" name="Ink 140">
                  <a:extLst>
                    <a:ext uri="{FF2B5EF4-FFF2-40B4-BE49-F238E27FC236}">
                      <a16:creationId xmlns:a16="http://schemas.microsoft.com/office/drawing/2014/main" id="{78FAC8A5-BAB7-5B7E-E58D-B6E6D6D19B27}"/>
                    </a:ext>
                  </a:extLst>
                </p14:cNvPr>
                <p14:cNvContentPartPr/>
                <p14:nvPr/>
              </p14:nvContentPartPr>
              <p14:xfrm>
                <a:off x="9529103" y="2774524"/>
                <a:ext cx="675720" cy="334440"/>
              </p14:xfrm>
            </p:contentPart>
          </mc:Choice>
          <mc:Fallback xmlns="">
            <p:pic>
              <p:nvPicPr>
                <p:cNvPr id="141" name="Ink 140">
                  <a:extLst>
                    <a:ext uri="{FF2B5EF4-FFF2-40B4-BE49-F238E27FC236}">
                      <a16:creationId xmlns:a16="http://schemas.microsoft.com/office/drawing/2014/main" id="{78FAC8A5-BAB7-5B7E-E58D-B6E6D6D19B27}"/>
                    </a:ext>
                  </a:extLst>
                </p:cNvPr>
                <p:cNvPicPr/>
                <p:nvPr/>
              </p:nvPicPr>
              <p:blipFill>
                <a:blip r:embed="rId383"/>
                <a:stretch>
                  <a:fillRect/>
                </a:stretch>
              </p:blipFill>
              <p:spPr>
                <a:xfrm>
                  <a:off x="9520463" y="2765524"/>
                  <a:ext cx="69336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183" name="Ink 182">
                  <a:extLst>
                    <a:ext uri="{FF2B5EF4-FFF2-40B4-BE49-F238E27FC236}">
                      <a16:creationId xmlns:a16="http://schemas.microsoft.com/office/drawing/2014/main" id="{A1CC89E1-C3A6-7412-B20A-B02CDF09E694}"/>
                    </a:ext>
                  </a:extLst>
                </p14:cNvPr>
                <p14:cNvContentPartPr/>
                <p14:nvPr/>
              </p14:nvContentPartPr>
              <p14:xfrm>
                <a:off x="4277063" y="3392644"/>
                <a:ext cx="216720" cy="334080"/>
              </p14:xfrm>
            </p:contentPart>
          </mc:Choice>
          <mc:Fallback xmlns="">
            <p:pic>
              <p:nvPicPr>
                <p:cNvPr id="183" name="Ink 182">
                  <a:extLst>
                    <a:ext uri="{FF2B5EF4-FFF2-40B4-BE49-F238E27FC236}">
                      <a16:creationId xmlns:a16="http://schemas.microsoft.com/office/drawing/2014/main" id="{A1CC89E1-C3A6-7412-B20A-B02CDF09E694}"/>
                    </a:ext>
                  </a:extLst>
                </p:cNvPr>
                <p:cNvPicPr/>
                <p:nvPr/>
              </p:nvPicPr>
              <p:blipFill>
                <a:blip r:embed="rId385"/>
                <a:stretch>
                  <a:fillRect/>
                </a:stretch>
              </p:blipFill>
              <p:spPr>
                <a:xfrm>
                  <a:off x="4268063" y="3384004"/>
                  <a:ext cx="23436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184" name="Ink 183">
                  <a:extLst>
                    <a:ext uri="{FF2B5EF4-FFF2-40B4-BE49-F238E27FC236}">
                      <a16:creationId xmlns:a16="http://schemas.microsoft.com/office/drawing/2014/main" id="{E26CBF0A-EC75-33F1-5BF9-2846FD4934BB}"/>
                    </a:ext>
                  </a:extLst>
                </p14:cNvPr>
                <p14:cNvContentPartPr/>
                <p14:nvPr/>
              </p14:nvContentPartPr>
              <p14:xfrm>
                <a:off x="4572983" y="3510724"/>
                <a:ext cx="154800" cy="183960"/>
              </p14:xfrm>
            </p:contentPart>
          </mc:Choice>
          <mc:Fallback xmlns="">
            <p:pic>
              <p:nvPicPr>
                <p:cNvPr id="184" name="Ink 183">
                  <a:extLst>
                    <a:ext uri="{FF2B5EF4-FFF2-40B4-BE49-F238E27FC236}">
                      <a16:creationId xmlns:a16="http://schemas.microsoft.com/office/drawing/2014/main" id="{E26CBF0A-EC75-33F1-5BF9-2846FD4934BB}"/>
                    </a:ext>
                  </a:extLst>
                </p:cNvPr>
                <p:cNvPicPr/>
                <p:nvPr/>
              </p:nvPicPr>
              <p:blipFill>
                <a:blip r:embed="rId387"/>
                <a:stretch>
                  <a:fillRect/>
                </a:stretch>
              </p:blipFill>
              <p:spPr>
                <a:xfrm>
                  <a:off x="4563983" y="3501724"/>
                  <a:ext cx="1724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185" name="Ink 184">
                  <a:extLst>
                    <a:ext uri="{FF2B5EF4-FFF2-40B4-BE49-F238E27FC236}">
                      <a16:creationId xmlns:a16="http://schemas.microsoft.com/office/drawing/2014/main" id="{4C52C258-6D9F-0D7B-2898-22E69B1B64BD}"/>
                    </a:ext>
                  </a:extLst>
                </p14:cNvPr>
                <p14:cNvContentPartPr/>
                <p14:nvPr/>
              </p14:nvContentPartPr>
              <p14:xfrm>
                <a:off x="4747943" y="3433684"/>
                <a:ext cx="60120" cy="250560"/>
              </p14:xfrm>
            </p:contentPart>
          </mc:Choice>
          <mc:Fallback xmlns="">
            <p:pic>
              <p:nvPicPr>
                <p:cNvPr id="185" name="Ink 184">
                  <a:extLst>
                    <a:ext uri="{FF2B5EF4-FFF2-40B4-BE49-F238E27FC236}">
                      <a16:creationId xmlns:a16="http://schemas.microsoft.com/office/drawing/2014/main" id="{4C52C258-6D9F-0D7B-2898-22E69B1B64BD}"/>
                    </a:ext>
                  </a:extLst>
                </p:cNvPr>
                <p:cNvPicPr/>
                <p:nvPr/>
              </p:nvPicPr>
              <p:blipFill>
                <a:blip r:embed="rId389"/>
                <a:stretch>
                  <a:fillRect/>
                </a:stretch>
              </p:blipFill>
              <p:spPr>
                <a:xfrm>
                  <a:off x="4739303" y="3424684"/>
                  <a:ext cx="777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186" name="Ink 185">
                  <a:extLst>
                    <a:ext uri="{FF2B5EF4-FFF2-40B4-BE49-F238E27FC236}">
                      <a16:creationId xmlns:a16="http://schemas.microsoft.com/office/drawing/2014/main" id="{3EF96083-8A8E-5EBD-FE71-8E396076D1E3}"/>
                    </a:ext>
                  </a:extLst>
                </p14:cNvPr>
                <p14:cNvContentPartPr/>
                <p14:nvPr/>
              </p14:nvContentPartPr>
              <p14:xfrm>
                <a:off x="4747223" y="3518644"/>
                <a:ext cx="381600" cy="157320"/>
              </p14:xfrm>
            </p:contentPart>
          </mc:Choice>
          <mc:Fallback xmlns="">
            <p:pic>
              <p:nvPicPr>
                <p:cNvPr id="186" name="Ink 185">
                  <a:extLst>
                    <a:ext uri="{FF2B5EF4-FFF2-40B4-BE49-F238E27FC236}">
                      <a16:creationId xmlns:a16="http://schemas.microsoft.com/office/drawing/2014/main" id="{3EF96083-8A8E-5EBD-FE71-8E396076D1E3}"/>
                    </a:ext>
                  </a:extLst>
                </p:cNvPr>
                <p:cNvPicPr/>
                <p:nvPr/>
              </p:nvPicPr>
              <p:blipFill>
                <a:blip r:embed="rId391"/>
                <a:stretch>
                  <a:fillRect/>
                </a:stretch>
              </p:blipFill>
              <p:spPr>
                <a:xfrm>
                  <a:off x="4738223" y="3509644"/>
                  <a:ext cx="3992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187" name="Ink 186">
                  <a:extLst>
                    <a:ext uri="{FF2B5EF4-FFF2-40B4-BE49-F238E27FC236}">
                      <a16:creationId xmlns:a16="http://schemas.microsoft.com/office/drawing/2014/main" id="{62C6E4EE-8C16-89D8-A247-FAC4CB401BF2}"/>
                    </a:ext>
                  </a:extLst>
                </p14:cNvPr>
                <p14:cNvContentPartPr/>
                <p14:nvPr/>
              </p14:nvContentPartPr>
              <p14:xfrm>
                <a:off x="5204423" y="3509644"/>
                <a:ext cx="253440" cy="148320"/>
              </p14:xfrm>
            </p:contentPart>
          </mc:Choice>
          <mc:Fallback xmlns="">
            <p:pic>
              <p:nvPicPr>
                <p:cNvPr id="187" name="Ink 186">
                  <a:extLst>
                    <a:ext uri="{FF2B5EF4-FFF2-40B4-BE49-F238E27FC236}">
                      <a16:creationId xmlns:a16="http://schemas.microsoft.com/office/drawing/2014/main" id="{62C6E4EE-8C16-89D8-A247-FAC4CB401BF2}"/>
                    </a:ext>
                  </a:extLst>
                </p:cNvPr>
                <p:cNvPicPr/>
                <p:nvPr/>
              </p:nvPicPr>
              <p:blipFill>
                <a:blip r:embed="rId393"/>
                <a:stretch>
                  <a:fillRect/>
                </a:stretch>
              </p:blipFill>
              <p:spPr>
                <a:xfrm>
                  <a:off x="5195423" y="3500644"/>
                  <a:ext cx="2710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188" name="Ink 187">
                  <a:extLst>
                    <a:ext uri="{FF2B5EF4-FFF2-40B4-BE49-F238E27FC236}">
                      <a16:creationId xmlns:a16="http://schemas.microsoft.com/office/drawing/2014/main" id="{B77BD5BB-D47F-08C7-8DFF-540E510BDD46}"/>
                    </a:ext>
                  </a:extLst>
                </p14:cNvPr>
                <p14:cNvContentPartPr/>
                <p14:nvPr/>
              </p14:nvContentPartPr>
              <p14:xfrm>
                <a:off x="5533103" y="3485884"/>
                <a:ext cx="217440" cy="171000"/>
              </p14:xfrm>
            </p:contentPart>
          </mc:Choice>
          <mc:Fallback xmlns="">
            <p:pic>
              <p:nvPicPr>
                <p:cNvPr id="188" name="Ink 187">
                  <a:extLst>
                    <a:ext uri="{FF2B5EF4-FFF2-40B4-BE49-F238E27FC236}">
                      <a16:creationId xmlns:a16="http://schemas.microsoft.com/office/drawing/2014/main" id="{B77BD5BB-D47F-08C7-8DFF-540E510BDD46}"/>
                    </a:ext>
                  </a:extLst>
                </p:cNvPr>
                <p:cNvPicPr/>
                <p:nvPr/>
              </p:nvPicPr>
              <p:blipFill>
                <a:blip r:embed="rId395"/>
                <a:stretch>
                  <a:fillRect/>
                </a:stretch>
              </p:blipFill>
              <p:spPr>
                <a:xfrm>
                  <a:off x="5524103" y="3476884"/>
                  <a:ext cx="2350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189" name="Ink 188">
                  <a:extLst>
                    <a:ext uri="{FF2B5EF4-FFF2-40B4-BE49-F238E27FC236}">
                      <a16:creationId xmlns:a16="http://schemas.microsoft.com/office/drawing/2014/main" id="{5B8F61F3-7837-DDA6-60DE-9619C6F6A926}"/>
                    </a:ext>
                  </a:extLst>
                </p14:cNvPr>
                <p14:cNvContentPartPr/>
                <p14:nvPr/>
              </p14:nvContentPartPr>
              <p14:xfrm>
                <a:off x="5757023" y="3470044"/>
                <a:ext cx="136440" cy="164880"/>
              </p14:xfrm>
            </p:contentPart>
          </mc:Choice>
          <mc:Fallback xmlns="">
            <p:pic>
              <p:nvPicPr>
                <p:cNvPr id="189" name="Ink 188">
                  <a:extLst>
                    <a:ext uri="{FF2B5EF4-FFF2-40B4-BE49-F238E27FC236}">
                      <a16:creationId xmlns:a16="http://schemas.microsoft.com/office/drawing/2014/main" id="{5B8F61F3-7837-DDA6-60DE-9619C6F6A926}"/>
                    </a:ext>
                  </a:extLst>
                </p:cNvPr>
                <p:cNvPicPr/>
                <p:nvPr/>
              </p:nvPicPr>
              <p:blipFill>
                <a:blip r:embed="rId397"/>
                <a:stretch>
                  <a:fillRect/>
                </a:stretch>
              </p:blipFill>
              <p:spPr>
                <a:xfrm>
                  <a:off x="5748383" y="3461404"/>
                  <a:ext cx="1540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190" name="Ink 189">
                  <a:extLst>
                    <a:ext uri="{FF2B5EF4-FFF2-40B4-BE49-F238E27FC236}">
                      <a16:creationId xmlns:a16="http://schemas.microsoft.com/office/drawing/2014/main" id="{FA292E9B-2D92-18DA-7332-3EC6D0493B9A}"/>
                    </a:ext>
                  </a:extLst>
                </p14:cNvPr>
                <p14:cNvContentPartPr/>
                <p14:nvPr/>
              </p14:nvContentPartPr>
              <p14:xfrm>
                <a:off x="5940623" y="3474004"/>
                <a:ext cx="187200" cy="171720"/>
              </p14:xfrm>
            </p:contentPart>
          </mc:Choice>
          <mc:Fallback xmlns="">
            <p:pic>
              <p:nvPicPr>
                <p:cNvPr id="190" name="Ink 189">
                  <a:extLst>
                    <a:ext uri="{FF2B5EF4-FFF2-40B4-BE49-F238E27FC236}">
                      <a16:creationId xmlns:a16="http://schemas.microsoft.com/office/drawing/2014/main" id="{FA292E9B-2D92-18DA-7332-3EC6D0493B9A}"/>
                    </a:ext>
                  </a:extLst>
                </p:cNvPr>
                <p:cNvPicPr/>
                <p:nvPr/>
              </p:nvPicPr>
              <p:blipFill>
                <a:blip r:embed="rId399"/>
                <a:stretch>
                  <a:fillRect/>
                </a:stretch>
              </p:blipFill>
              <p:spPr>
                <a:xfrm>
                  <a:off x="5931623" y="3465364"/>
                  <a:ext cx="2048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191" name="Ink 190">
                  <a:extLst>
                    <a:ext uri="{FF2B5EF4-FFF2-40B4-BE49-F238E27FC236}">
                      <a16:creationId xmlns:a16="http://schemas.microsoft.com/office/drawing/2014/main" id="{8B94AF6E-A4E8-8EB0-81E4-72E6BC386C6A}"/>
                    </a:ext>
                  </a:extLst>
                </p14:cNvPr>
                <p14:cNvContentPartPr/>
                <p14:nvPr/>
              </p14:nvContentPartPr>
              <p14:xfrm>
                <a:off x="6205943" y="3446284"/>
                <a:ext cx="172800" cy="180360"/>
              </p14:xfrm>
            </p:contentPart>
          </mc:Choice>
          <mc:Fallback xmlns="">
            <p:pic>
              <p:nvPicPr>
                <p:cNvPr id="191" name="Ink 190">
                  <a:extLst>
                    <a:ext uri="{FF2B5EF4-FFF2-40B4-BE49-F238E27FC236}">
                      <a16:creationId xmlns:a16="http://schemas.microsoft.com/office/drawing/2014/main" id="{8B94AF6E-A4E8-8EB0-81E4-72E6BC386C6A}"/>
                    </a:ext>
                  </a:extLst>
                </p:cNvPr>
                <p:cNvPicPr/>
                <p:nvPr/>
              </p:nvPicPr>
              <p:blipFill>
                <a:blip r:embed="rId401"/>
                <a:stretch>
                  <a:fillRect/>
                </a:stretch>
              </p:blipFill>
              <p:spPr>
                <a:xfrm>
                  <a:off x="6197303" y="3437644"/>
                  <a:ext cx="1904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192" name="Ink 191">
                  <a:extLst>
                    <a:ext uri="{FF2B5EF4-FFF2-40B4-BE49-F238E27FC236}">
                      <a16:creationId xmlns:a16="http://schemas.microsoft.com/office/drawing/2014/main" id="{76596D66-E7C6-734F-5DCD-B3B64AE0B19A}"/>
                    </a:ext>
                  </a:extLst>
                </p14:cNvPr>
                <p14:cNvContentPartPr/>
                <p14:nvPr/>
              </p14:nvContentPartPr>
              <p14:xfrm>
                <a:off x="6471623" y="3453484"/>
                <a:ext cx="591840" cy="177840"/>
              </p14:xfrm>
            </p:contentPart>
          </mc:Choice>
          <mc:Fallback xmlns="">
            <p:pic>
              <p:nvPicPr>
                <p:cNvPr id="192" name="Ink 191">
                  <a:extLst>
                    <a:ext uri="{FF2B5EF4-FFF2-40B4-BE49-F238E27FC236}">
                      <a16:creationId xmlns:a16="http://schemas.microsoft.com/office/drawing/2014/main" id="{76596D66-E7C6-734F-5DCD-B3B64AE0B19A}"/>
                    </a:ext>
                  </a:extLst>
                </p:cNvPr>
                <p:cNvPicPr/>
                <p:nvPr/>
              </p:nvPicPr>
              <p:blipFill>
                <a:blip r:embed="rId403"/>
                <a:stretch>
                  <a:fillRect/>
                </a:stretch>
              </p:blipFill>
              <p:spPr>
                <a:xfrm>
                  <a:off x="6462983" y="3444484"/>
                  <a:ext cx="6094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193" name="Ink 192">
                  <a:extLst>
                    <a:ext uri="{FF2B5EF4-FFF2-40B4-BE49-F238E27FC236}">
                      <a16:creationId xmlns:a16="http://schemas.microsoft.com/office/drawing/2014/main" id="{404843ED-DAF0-C907-20A3-36D800E14EE6}"/>
                    </a:ext>
                  </a:extLst>
                </p14:cNvPr>
                <p14:cNvContentPartPr/>
                <p14:nvPr/>
              </p14:nvContentPartPr>
              <p14:xfrm>
                <a:off x="7071743" y="3455644"/>
                <a:ext cx="196920" cy="190800"/>
              </p14:xfrm>
            </p:contentPart>
          </mc:Choice>
          <mc:Fallback xmlns="">
            <p:pic>
              <p:nvPicPr>
                <p:cNvPr id="193" name="Ink 192">
                  <a:extLst>
                    <a:ext uri="{FF2B5EF4-FFF2-40B4-BE49-F238E27FC236}">
                      <a16:creationId xmlns:a16="http://schemas.microsoft.com/office/drawing/2014/main" id="{404843ED-DAF0-C907-20A3-36D800E14EE6}"/>
                    </a:ext>
                  </a:extLst>
                </p:cNvPr>
                <p:cNvPicPr/>
                <p:nvPr/>
              </p:nvPicPr>
              <p:blipFill>
                <a:blip r:embed="rId405"/>
                <a:stretch>
                  <a:fillRect/>
                </a:stretch>
              </p:blipFill>
              <p:spPr>
                <a:xfrm>
                  <a:off x="7063103" y="3446644"/>
                  <a:ext cx="2145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194" name="Ink 193">
                  <a:extLst>
                    <a:ext uri="{FF2B5EF4-FFF2-40B4-BE49-F238E27FC236}">
                      <a16:creationId xmlns:a16="http://schemas.microsoft.com/office/drawing/2014/main" id="{047BD231-076A-03A0-F1D7-E3A7198D6467}"/>
                    </a:ext>
                  </a:extLst>
                </p14:cNvPr>
                <p14:cNvContentPartPr/>
                <p14:nvPr/>
              </p14:nvContentPartPr>
              <p14:xfrm>
                <a:off x="7275503" y="3549604"/>
                <a:ext cx="244080" cy="27360"/>
              </p14:xfrm>
            </p:contentPart>
          </mc:Choice>
          <mc:Fallback xmlns="">
            <p:pic>
              <p:nvPicPr>
                <p:cNvPr id="194" name="Ink 193">
                  <a:extLst>
                    <a:ext uri="{FF2B5EF4-FFF2-40B4-BE49-F238E27FC236}">
                      <a16:creationId xmlns:a16="http://schemas.microsoft.com/office/drawing/2014/main" id="{047BD231-076A-03A0-F1D7-E3A7198D6467}"/>
                    </a:ext>
                  </a:extLst>
                </p:cNvPr>
                <p:cNvPicPr/>
                <p:nvPr/>
              </p:nvPicPr>
              <p:blipFill>
                <a:blip r:embed="rId407"/>
                <a:stretch>
                  <a:fillRect/>
                </a:stretch>
              </p:blipFill>
              <p:spPr>
                <a:xfrm>
                  <a:off x="7266863" y="3540964"/>
                  <a:ext cx="2617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195" name="Ink 194">
                  <a:extLst>
                    <a:ext uri="{FF2B5EF4-FFF2-40B4-BE49-F238E27FC236}">
                      <a16:creationId xmlns:a16="http://schemas.microsoft.com/office/drawing/2014/main" id="{21164D99-C04E-C22D-0C2D-D62C216F071A}"/>
                    </a:ext>
                  </a:extLst>
                </p14:cNvPr>
                <p14:cNvContentPartPr/>
                <p14:nvPr/>
              </p14:nvContentPartPr>
              <p14:xfrm>
                <a:off x="7707863" y="3274564"/>
                <a:ext cx="252000" cy="354960"/>
              </p14:xfrm>
            </p:contentPart>
          </mc:Choice>
          <mc:Fallback xmlns="">
            <p:pic>
              <p:nvPicPr>
                <p:cNvPr id="195" name="Ink 194">
                  <a:extLst>
                    <a:ext uri="{FF2B5EF4-FFF2-40B4-BE49-F238E27FC236}">
                      <a16:creationId xmlns:a16="http://schemas.microsoft.com/office/drawing/2014/main" id="{21164D99-C04E-C22D-0C2D-D62C216F071A}"/>
                    </a:ext>
                  </a:extLst>
                </p:cNvPr>
                <p:cNvPicPr/>
                <p:nvPr/>
              </p:nvPicPr>
              <p:blipFill>
                <a:blip r:embed="rId409"/>
                <a:stretch>
                  <a:fillRect/>
                </a:stretch>
              </p:blipFill>
              <p:spPr>
                <a:xfrm>
                  <a:off x="7698863" y="3265924"/>
                  <a:ext cx="26964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196" name="Ink 195">
                  <a:extLst>
                    <a:ext uri="{FF2B5EF4-FFF2-40B4-BE49-F238E27FC236}">
                      <a16:creationId xmlns:a16="http://schemas.microsoft.com/office/drawing/2014/main" id="{F25E4BF5-D122-1ACE-1F8E-B6C8D7F35B79}"/>
                    </a:ext>
                  </a:extLst>
                </p14:cNvPr>
                <p14:cNvContentPartPr/>
                <p14:nvPr/>
              </p14:nvContentPartPr>
              <p14:xfrm>
                <a:off x="7973543" y="3421804"/>
                <a:ext cx="194760" cy="158040"/>
              </p14:xfrm>
            </p:contentPart>
          </mc:Choice>
          <mc:Fallback xmlns="">
            <p:pic>
              <p:nvPicPr>
                <p:cNvPr id="196" name="Ink 195">
                  <a:extLst>
                    <a:ext uri="{FF2B5EF4-FFF2-40B4-BE49-F238E27FC236}">
                      <a16:creationId xmlns:a16="http://schemas.microsoft.com/office/drawing/2014/main" id="{F25E4BF5-D122-1ACE-1F8E-B6C8D7F35B79}"/>
                    </a:ext>
                  </a:extLst>
                </p:cNvPr>
                <p:cNvPicPr/>
                <p:nvPr/>
              </p:nvPicPr>
              <p:blipFill>
                <a:blip r:embed="rId411"/>
                <a:stretch>
                  <a:fillRect/>
                </a:stretch>
              </p:blipFill>
              <p:spPr>
                <a:xfrm>
                  <a:off x="7964903" y="3413164"/>
                  <a:ext cx="212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197" name="Ink 196">
                  <a:extLst>
                    <a:ext uri="{FF2B5EF4-FFF2-40B4-BE49-F238E27FC236}">
                      <a16:creationId xmlns:a16="http://schemas.microsoft.com/office/drawing/2014/main" id="{0DB61844-5920-A674-5DEC-14935443EE52}"/>
                    </a:ext>
                  </a:extLst>
                </p14:cNvPr>
                <p14:cNvContentPartPr/>
                <p14:nvPr/>
              </p14:nvContentPartPr>
              <p14:xfrm>
                <a:off x="8207183" y="3410644"/>
                <a:ext cx="180000" cy="158040"/>
              </p14:xfrm>
            </p:contentPart>
          </mc:Choice>
          <mc:Fallback xmlns="">
            <p:pic>
              <p:nvPicPr>
                <p:cNvPr id="197" name="Ink 196">
                  <a:extLst>
                    <a:ext uri="{FF2B5EF4-FFF2-40B4-BE49-F238E27FC236}">
                      <a16:creationId xmlns:a16="http://schemas.microsoft.com/office/drawing/2014/main" id="{0DB61844-5920-A674-5DEC-14935443EE52}"/>
                    </a:ext>
                  </a:extLst>
                </p:cNvPr>
                <p:cNvPicPr/>
                <p:nvPr/>
              </p:nvPicPr>
              <p:blipFill>
                <a:blip r:embed="rId413"/>
                <a:stretch>
                  <a:fillRect/>
                </a:stretch>
              </p:blipFill>
              <p:spPr>
                <a:xfrm>
                  <a:off x="8198543" y="3401644"/>
                  <a:ext cx="1976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198" name="Ink 197">
                  <a:extLst>
                    <a:ext uri="{FF2B5EF4-FFF2-40B4-BE49-F238E27FC236}">
                      <a16:creationId xmlns:a16="http://schemas.microsoft.com/office/drawing/2014/main" id="{9AF7AB42-6DF7-EEC4-3F9A-D6ABDD8F24A0}"/>
                    </a:ext>
                  </a:extLst>
                </p14:cNvPr>
                <p14:cNvContentPartPr/>
                <p14:nvPr/>
              </p14:nvContentPartPr>
              <p14:xfrm>
                <a:off x="8425343" y="3328564"/>
                <a:ext cx="92520" cy="239400"/>
              </p14:xfrm>
            </p:contentPart>
          </mc:Choice>
          <mc:Fallback xmlns="">
            <p:pic>
              <p:nvPicPr>
                <p:cNvPr id="198" name="Ink 197">
                  <a:extLst>
                    <a:ext uri="{FF2B5EF4-FFF2-40B4-BE49-F238E27FC236}">
                      <a16:creationId xmlns:a16="http://schemas.microsoft.com/office/drawing/2014/main" id="{9AF7AB42-6DF7-EEC4-3F9A-D6ABDD8F24A0}"/>
                    </a:ext>
                  </a:extLst>
                </p:cNvPr>
                <p:cNvPicPr/>
                <p:nvPr/>
              </p:nvPicPr>
              <p:blipFill>
                <a:blip r:embed="rId415"/>
                <a:stretch>
                  <a:fillRect/>
                </a:stretch>
              </p:blipFill>
              <p:spPr>
                <a:xfrm>
                  <a:off x="8416343" y="3319564"/>
                  <a:ext cx="1101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199" name="Ink 198">
                  <a:extLst>
                    <a:ext uri="{FF2B5EF4-FFF2-40B4-BE49-F238E27FC236}">
                      <a16:creationId xmlns:a16="http://schemas.microsoft.com/office/drawing/2014/main" id="{C10BAAF0-304E-4970-968F-655879F4DED8}"/>
                    </a:ext>
                  </a:extLst>
                </p14:cNvPr>
                <p14:cNvContentPartPr/>
                <p14:nvPr/>
              </p14:nvContentPartPr>
              <p14:xfrm>
                <a:off x="8553863" y="3441244"/>
                <a:ext cx="179640" cy="123480"/>
              </p14:xfrm>
            </p:contentPart>
          </mc:Choice>
          <mc:Fallback xmlns="">
            <p:pic>
              <p:nvPicPr>
                <p:cNvPr id="199" name="Ink 198">
                  <a:extLst>
                    <a:ext uri="{FF2B5EF4-FFF2-40B4-BE49-F238E27FC236}">
                      <a16:creationId xmlns:a16="http://schemas.microsoft.com/office/drawing/2014/main" id="{C10BAAF0-304E-4970-968F-655879F4DED8}"/>
                    </a:ext>
                  </a:extLst>
                </p:cNvPr>
                <p:cNvPicPr/>
                <p:nvPr/>
              </p:nvPicPr>
              <p:blipFill>
                <a:blip r:embed="rId417"/>
                <a:stretch>
                  <a:fillRect/>
                </a:stretch>
              </p:blipFill>
              <p:spPr>
                <a:xfrm>
                  <a:off x="8545223" y="3432244"/>
                  <a:ext cx="1972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00" name="Ink 199">
                  <a:extLst>
                    <a:ext uri="{FF2B5EF4-FFF2-40B4-BE49-F238E27FC236}">
                      <a16:creationId xmlns:a16="http://schemas.microsoft.com/office/drawing/2014/main" id="{E45D21E7-BCAB-922A-447B-734ED2659F74}"/>
                    </a:ext>
                  </a:extLst>
                </p14:cNvPr>
                <p14:cNvContentPartPr/>
                <p14:nvPr/>
              </p14:nvContentPartPr>
              <p14:xfrm>
                <a:off x="8765903" y="3340444"/>
                <a:ext cx="392040" cy="209520"/>
              </p14:xfrm>
            </p:contentPart>
          </mc:Choice>
          <mc:Fallback xmlns="">
            <p:pic>
              <p:nvPicPr>
                <p:cNvPr id="200" name="Ink 199">
                  <a:extLst>
                    <a:ext uri="{FF2B5EF4-FFF2-40B4-BE49-F238E27FC236}">
                      <a16:creationId xmlns:a16="http://schemas.microsoft.com/office/drawing/2014/main" id="{E45D21E7-BCAB-922A-447B-734ED2659F74}"/>
                    </a:ext>
                  </a:extLst>
                </p:cNvPr>
                <p:cNvPicPr/>
                <p:nvPr/>
              </p:nvPicPr>
              <p:blipFill>
                <a:blip r:embed="rId419"/>
                <a:stretch>
                  <a:fillRect/>
                </a:stretch>
              </p:blipFill>
              <p:spPr>
                <a:xfrm>
                  <a:off x="8757263" y="3331804"/>
                  <a:ext cx="4096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01" name="Ink 200">
                  <a:extLst>
                    <a:ext uri="{FF2B5EF4-FFF2-40B4-BE49-F238E27FC236}">
                      <a16:creationId xmlns:a16="http://schemas.microsoft.com/office/drawing/2014/main" id="{DC8E083D-BA3E-D046-C1B9-884C53023306}"/>
                    </a:ext>
                  </a:extLst>
                </p14:cNvPr>
                <p14:cNvContentPartPr/>
                <p14:nvPr/>
              </p14:nvContentPartPr>
              <p14:xfrm>
                <a:off x="9174503" y="3325684"/>
                <a:ext cx="130320" cy="264960"/>
              </p14:xfrm>
            </p:contentPart>
          </mc:Choice>
          <mc:Fallback xmlns="">
            <p:pic>
              <p:nvPicPr>
                <p:cNvPr id="201" name="Ink 200">
                  <a:extLst>
                    <a:ext uri="{FF2B5EF4-FFF2-40B4-BE49-F238E27FC236}">
                      <a16:creationId xmlns:a16="http://schemas.microsoft.com/office/drawing/2014/main" id="{DC8E083D-BA3E-D046-C1B9-884C53023306}"/>
                    </a:ext>
                  </a:extLst>
                </p:cNvPr>
                <p:cNvPicPr/>
                <p:nvPr/>
              </p:nvPicPr>
              <p:blipFill>
                <a:blip r:embed="rId421"/>
                <a:stretch>
                  <a:fillRect/>
                </a:stretch>
              </p:blipFill>
              <p:spPr>
                <a:xfrm>
                  <a:off x="9165503" y="3317044"/>
                  <a:ext cx="14796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02" name="Ink 201">
                  <a:extLst>
                    <a:ext uri="{FF2B5EF4-FFF2-40B4-BE49-F238E27FC236}">
                      <a16:creationId xmlns:a16="http://schemas.microsoft.com/office/drawing/2014/main" id="{493A9D65-0197-0B4B-3C45-E06131421649}"/>
                    </a:ext>
                  </a:extLst>
                </p14:cNvPr>
                <p14:cNvContentPartPr/>
                <p14:nvPr/>
              </p14:nvContentPartPr>
              <p14:xfrm>
                <a:off x="9547103" y="3345484"/>
                <a:ext cx="360720" cy="217440"/>
              </p14:xfrm>
            </p:contentPart>
          </mc:Choice>
          <mc:Fallback xmlns="">
            <p:pic>
              <p:nvPicPr>
                <p:cNvPr id="202" name="Ink 201">
                  <a:extLst>
                    <a:ext uri="{FF2B5EF4-FFF2-40B4-BE49-F238E27FC236}">
                      <a16:creationId xmlns:a16="http://schemas.microsoft.com/office/drawing/2014/main" id="{493A9D65-0197-0B4B-3C45-E06131421649}"/>
                    </a:ext>
                  </a:extLst>
                </p:cNvPr>
                <p:cNvPicPr/>
                <p:nvPr/>
              </p:nvPicPr>
              <p:blipFill>
                <a:blip r:embed="rId423"/>
                <a:stretch>
                  <a:fillRect/>
                </a:stretch>
              </p:blipFill>
              <p:spPr>
                <a:xfrm>
                  <a:off x="9538463" y="3336484"/>
                  <a:ext cx="3783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03" name="Ink 202">
                  <a:extLst>
                    <a:ext uri="{FF2B5EF4-FFF2-40B4-BE49-F238E27FC236}">
                      <a16:creationId xmlns:a16="http://schemas.microsoft.com/office/drawing/2014/main" id="{32CDC3AB-C5A7-7954-7BA6-C6600903C951}"/>
                    </a:ext>
                  </a:extLst>
                </p14:cNvPr>
                <p14:cNvContentPartPr/>
                <p14:nvPr/>
              </p14:nvContentPartPr>
              <p14:xfrm>
                <a:off x="9961463" y="3378244"/>
                <a:ext cx="145080" cy="109800"/>
              </p14:xfrm>
            </p:contentPart>
          </mc:Choice>
          <mc:Fallback xmlns="">
            <p:pic>
              <p:nvPicPr>
                <p:cNvPr id="203" name="Ink 202">
                  <a:extLst>
                    <a:ext uri="{FF2B5EF4-FFF2-40B4-BE49-F238E27FC236}">
                      <a16:creationId xmlns:a16="http://schemas.microsoft.com/office/drawing/2014/main" id="{32CDC3AB-C5A7-7954-7BA6-C6600903C951}"/>
                    </a:ext>
                  </a:extLst>
                </p:cNvPr>
                <p:cNvPicPr/>
                <p:nvPr/>
              </p:nvPicPr>
              <p:blipFill>
                <a:blip r:embed="rId425"/>
                <a:stretch>
                  <a:fillRect/>
                </a:stretch>
              </p:blipFill>
              <p:spPr>
                <a:xfrm>
                  <a:off x="9952463" y="3369244"/>
                  <a:ext cx="162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04" name="Ink 203">
                  <a:extLst>
                    <a:ext uri="{FF2B5EF4-FFF2-40B4-BE49-F238E27FC236}">
                      <a16:creationId xmlns:a16="http://schemas.microsoft.com/office/drawing/2014/main" id="{3021BD91-C34E-E59C-9EEC-C713FF0DEBA4}"/>
                    </a:ext>
                  </a:extLst>
                </p14:cNvPr>
                <p14:cNvContentPartPr/>
                <p14:nvPr/>
              </p14:nvContentPartPr>
              <p14:xfrm>
                <a:off x="10139663" y="3313084"/>
                <a:ext cx="241560" cy="186840"/>
              </p14:xfrm>
            </p:contentPart>
          </mc:Choice>
          <mc:Fallback xmlns="">
            <p:pic>
              <p:nvPicPr>
                <p:cNvPr id="204" name="Ink 203">
                  <a:extLst>
                    <a:ext uri="{FF2B5EF4-FFF2-40B4-BE49-F238E27FC236}">
                      <a16:creationId xmlns:a16="http://schemas.microsoft.com/office/drawing/2014/main" id="{3021BD91-C34E-E59C-9EEC-C713FF0DEBA4}"/>
                    </a:ext>
                  </a:extLst>
                </p:cNvPr>
                <p:cNvPicPr/>
                <p:nvPr/>
              </p:nvPicPr>
              <p:blipFill>
                <a:blip r:embed="rId427"/>
                <a:stretch>
                  <a:fillRect/>
                </a:stretch>
              </p:blipFill>
              <p:spPr>
                <a:xfrm>
                  <a:off x="10131023" y="3304444"/>
                  <a:ext cx="2592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05" name="Ink 204">
                  <a:extLst>
                    <a:ext uri="{FF2B5EF4-FFF2-40B4-BE49-F238E27FC236}">
                      <a16:creationId xmlns:a16="http://schemas.microsoft.com/office/drawing/2014/main" id="{B3FB2213-EC7C-3F8E-A635-F56FD7D2FFFB}"/>
                    </a:ext>
                  </a:extLst>
                </p14:cNvPr>
                <p14:cNvContentPartPr/>
                <p14:nvPr/>
              </p14:nvContentPartPr>
              <p14:xfrm>
                <a:off x="10384823" y="3220924"/>
                <a:ext cx="138960" cy="275760"/>
              </p14:xfrm>
            </p:contentPart>
          </mc:Choice>
          <mc:Fallback xmlns="">
            <p:pic>
              <p:nvPicPr>
                <p:cNvPr id="205" name="Ink 204">
                  <a:extLst>
                    <a:ext uri="{FF2B5EF4-FFF2-40B4-BE49-F238E27FC236}">
                      <a16:creationId xmlns:a16="http://schemas.microsoft.com/office/drawing/2014/main" id="{B3FB2213-EC7C-3F8E-A635-F56FD7D2FFFB}"/>
                    </a:ext>
                  </a:extLst>
                </p:cNvPr>
                <p:cNvPicPr/>
                <p:nvPr/>
              </p:nvPicPr>
              <p:blipFill>
                <a:blip r:embed="rId429"/>
                <a:stretch>
                  <a:fillRect/>
                </a:stretch>
              </p:blipFill>
              <p:spPr>
                <a:xfrm>
                  <a:off x="10375823" y="3211924"/>
                  <a:ext cx="15660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06" name="Ink 205">
                  <a:extLst>
                    <a:ext uri="{FF2B5EF4-FFF2-40B4-BE49-F238E27FC236}">
                      <a16:creationId xmlns:a16="http://schemas.microsoft.com/office/drawing/2014/main" id="{0AAD89F2-E4B8-0E62-7855-0A24A624438D}"/>
                    </a:ext>
                  </a:extLst>
                </p14:cNvPr>
                <p14:cNvContentPartPr/>
                <p14:nvPr/>
              </p14:nvContentPartPr>
              <p14:xfrm>
                <a:off x="10593263" y="3308044"/>
                <a:ext cx="358200" cy="210240"/>
              </p14:xfrm>
            </p:contentPart>
          </mc:Choice>
          <mc:Fallback xmlns="">
            <p:pic>
              <p:nvPicPr>
                <p:cNvPr id="206" name="Ink 205">
                  <a:extLst>
                    <a:ext uri="{FF2B5EF4-FFF2-40B4-BE49-F238E27FC236}">
                      <a16:creationId xmlns:a16="http://schemas.microsoft.com/office/drawing/2014/main" id="{0AAD89F2-E4B8-0E62-7855-0A24A624438D}"/>
                    </a:ext>
                  </a:extLst>
                </p:cNvPr>
                <p:cNvPicPr/>
                <p:nvPr/>
              </p:nvPicPr>
              <p:blipFill>
                <a:blip r:embed="rId431"/>
                <a:stretch>
                  <a:fillRect/>
                </a:stretch>
              </p:blipFill>
              <p:spPr>
                <a:xfrm>
                  <a:off x="10584623" y="3299404"/>
                  <a:ext cx="3758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07" name="Ink 206">
                  <a:extLst>
                    <a:ext uri="{FF2B5EF4-FFF2-40B4-BE49-F238E27FC236}">
                      <a16:creationId xmlns:a16="http://schemas.microsoft.com/office/drawing/2014/main" id="{C1FE6FBD-A2AE-A30C-492E-442B37DBDB42}"/>
                    </a:ext>
                  </a:extLst>
                </p14:cNvPr>
                <p14:cNvContentPartPr/>
                <p14:nvPr/>
              </p14:nvContentPartPr>
              <p14:xfrm>
                <a:off x="10913663" y="3230644"/>
                <a:ext cx="210600" cy="271080"/>
              </p14:xfrm>
            </p:contentPart>
          </mc:Choice>
          <mc:Fallback xmlns="">
            <p:pic>
              <p:nvPicPr>
                <p:cNvPr id="207" name="Ink 206">
                  <a:extLst>
                    <a:ext uri="{FF2B5EF4-FFF2-40B4-BE49-F238E27FC236}">
                      <a16:creationId xmlns:a16="http://schemas.microsoft.com/office/drawing/2014/main" id="{C1FE6FBD-A2AE-A30C-492E-442B37DBDB42}"/>
                    </a:ext>
                  </a:extLst>
                </p:cNvPr>
                <p:cNvPicPr/>
                <p:nvPr/>
              </p:nvPicPr>
              <p:blipFill>
                <a:blip r:embed="rId433"/>
                <a:stretch>
                  <a:fillRect/>
                </a:stretch>
              </p:blipFill>
              <p:spPr>
                <a:xfrm>
                  <a:off x="10904663" y="3221644"/>
                  <a:ext cx="22824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08" name="Ink 207">
                  <a:extLst>
                    <a:ext uri="{FF2B5EF4-FFF2-40B4-BE49-F238E27FC236}">
                      <a16:creationId xmlns:a16="http://schemas.microsoft.com/office/drawing/2014/main" id="{671D920D-820F-5CF4-0417-18A630BCFB5A}"/>
                    </a:ext>
                  </a:extLst>
                </p14:cNvPr>
                <p14:cNvContentPartPr/>
                <p14:nvPr/>
              </p14:nvContentPartPr>
              <p14:xfrm>
                <a:off x="11221463" y="3242164"/>
                <a:ext cx="93240" cy="298800"/>
              </p14:xfrm>
            </p:contentPart>
          </mc:Choice>
          <mc:Fallback xmlns="">
            <p:pic>
              <p:nvPicPr>
                <p:cNvPr id="208" name="Ink 207">
                  <a:extLst>
                    <a:ext uri="{FF2B5EF4-FFF2-40B4-BE49-F238E27FC236}">
                      <a16:creationId xmlns:a16="http://schemas.microsoft.com/office/drawing/2014/main" id="{671D920D-820F-5CF4-0417-18A630BCFB5A}"/>
                    </a:ext>
                  </a:extLst>
                </p:cNvPr>
                <p:cNvPicPr/>
                <p:nvPr/>
              </p:nvPicPr>
              <p:blipFill>
                <a:blip r:embed="rId435"/>
                <a:stretch>
                  <a:fillRect/>
                </a:stretch>
              </p:blipFill>
              <p:spPr>
                <a:xfrm>
                  <a:off x="11212463" y="3233524"/>
                  <a:ext cx="11088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09" name="Ink 208">
                  <a:extLst>
                    <a:ext uri="{FF2B5EF4-FFF2-40B4-BE49-F238E27FC236}">
                      <a16:creationId xmlns:a16="http://schemas.microsoft.com/office/drawing/2014/main" id="{DF42F1F5-76D7-DC6E-51E0-A650E01AD5C1}"/>
                    </a:ext>
                  </a:extLst>
                </p14:cNvPr>
                <p14:cNvContentPartPr/>
                <p14:nvPr/>
              </p14:nvContentPartPr>
              <p14:xfrm>
                <a:off x="11445383" y="3274204"/>
                <a:ext cx="185040" cy="260280"/>
              </p14:xfrm>
            </p:contentPart>
          </mc:Choice>
          <mc:Fallback xmlns="">
            <p:pic>
              <p:nvPicPr>
                <p:cNvPr id="209" name="Ink 208">
                  <a:extLst>
                    <a:ext uri="{FF2B5EF4-FFF2-40B4-BE49-F238E27FC236}">
                      <a16:creationId xmlns:a16="http://schemas.microsoft.com/office/drawing/2014/main" id="{DF42F1F5-76D7-DC6E-51E0-A650E01AD5C1}"/>
                    </a:ext>
                  </a:extLst>
                </p:cNvPr>
                <p:cNvPicPr/>
                <p:nvPr/>
              </p:nvPicPr>
              <p:blipFill>
                <a:blip r:embed="rId437"/>
                <a:stretch>
                  <a:fillRect/>
                </a:stretch>
              </p:blipFill>
              <p:spPr>
                <a:xfrm>
                  <a:off x="11436383" y="3265204"/>
                  <a:ext cx="2026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10" name="Ink 209">
                  <a:extLst>
                    <a:ext uri="{FF2B5EF4-FFF2-40B4-BE49-F238E27FC236}">
                      <a16:creationId xmlns:a16="http://schemas.microsoft.com/office/drawing/2014/main" id="{519E6868-E705-F180-EF6A-8B70A539BE46}"/>
                    </a:ext>
                  </a:extLst>
                </p14:cNvPr>
                <p14:cNvContentPartPr/>
                <p14:nvPr/>
              </p14:nvContentPartPr>
              <p14:xfrm>
                <a:off x="11611703" y="3287524"/>
                <a:ext cx="169920" cy="176760"/>
              </p14:xfrm>
            </p:contentPart>
          </mc:Choice>
          <mc:Fallback xmlns="">
            <p:pic>
              <p:nvPicPr>
                <p:cNvPr id="210" name="Ink 209">
                  <a:extLst>
                    <a:ext uri="{FF2B5EF4-FFF2-40B4-BE49-F238E27FC236}">
                      <a16:creationId xmlns:a16="http://schemas.microsoft.com/office/drawing/2014/main" id="{519E6868-E705-F180-EF6A-8B70A539BE46}"/>
                    </a:ext>
                  </a:extLst>
                </p:cNvPr>
                <p:cNvPicPr/>
                <p:nvPr/>
              </p:nvPicPr>
              <p:blipFill>
                <a:blip r:embed="rId439"/>
                <a:stretch>
                  <a:fillRect/>
                </a:stretch>
              </p:blipFill>
              <p:spPr>
                <a:xfrm>
                  <a:off x="11603063" y="3278524"/>
                  <a:ext cx="1875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11" name="Ink 210">
                  <a:extLst>
                    <a:ext uri="{FF2B5EF4-FFF2-40B4-BE49-F238E27FC236}">
                      <a16:creationId xmlns:a16="http://schemas.microsoft.com/office/drawing/2014/main" id="{224F81B9-9783-47A8-19B4-75C9455640CF}"/>
                    </a:ext>
                  </a:extLst>
                </p14:cNvPr>
                <p14:cNvContentPartPr/>
                <p14:nvPr/>
              </p14:nvContentPartPr>
              <p14:xfrm>
                <a:off x="11788823" y="3195364"/>
                <a:ext cx="175680" cy="390240"/>
              </p14:xfrm>
            </p:contentPart>
          </mc:Choice>
          <mc:Fallback xmlns="">
            <p:pic>
              <p:nvPicPr>
                <p:cNvPr id="211" name="Ink 210">
                  <a:extLst>
                    <a:ext uri="{FF2B5EF4-FFF2-40B4-BE49-F238E27FC236}">
                      <a16:creationId xmlns:a16="http://schemas.microsoft.com/office/drawing/2014/main" id="{224F81B9-9783-47A8-19B4-75C9455640CF}"/>
                    </a:ext>
                  </a:extLst>
                </p:cNvPr>
                <p:cNvPicPr/>
                <p:nvPr/>
              </p:nvPicPr>
              <p:blipFill>
                <a:blip r:embed="rId441"/>
                <a:stretch>
                  <a:fillRect/>
                </a:stretch>
              </p:blipFill>
              <p:spPr>
                <a:xfrm>
                  <a:off x="11779823" y="3186724"/>
                  <a:ext cx="19332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13" name="Ink 212">
                  <a:extLst>
                    <a:ext uri="{FF2B5EF4-FFF2-40B4-BE49-F238E27FC236}">
                      <a16:creationId xmlns:a16="http://schemas.microsoft.com/office/drawing/2014/main" id="{4EA77603-C6D2-BEDA-8EC2-F09088EF90B5}"/>
                    </a:ext>
                  </a:extLst>
                </p14:cNvPr>
                <p14:cNvContentPartPr/>
                <p14:nvPr/>
              </p14:nvContentPartPr>
              <p14:xfrm>
                <a:off x="5733263" y="4038124"/>
                <a:ext cx="39240" cy="475200"/>
              </p14:xfrm>
            </p:contentPart>
          </mc:Choice>
          <mc:Fallback xmlns="">
            <p:pic>
              <p:nvPicPr>
                <p:cNvPr id="213" name="Ink 212">
                  <a:extLst>
                    <a:ext uri="{FF2B5EF4-FFF2-40B4-BE49-F238E27FC236}">
                      <a16:creationId xmlns:a16="http://schemas.microsoft.com/office/drawing/2014/main" id="{4EA77603-C6D2-BEDA-8EC2-F09088EF90B5}"/>
                    </a:ext>
                  </a:extLst>
                </p:cNvPr>
                <p:cNvPicPr/>
                <p:nvPr/>
              </p:nvPicPr>
              <p:blipFill>
                <a:blip r:embed="rId443"/>
                <a:stretch>
                  <a:fillRect/>
                </a:stretch>
              </p:blipFill>
              <p:spPr>
                <a:xfrm>
                  <a:off x="5724263" y="4029124"/>
                  <a:ext cx="56880" cy="4928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14" name="Ink 213">
                  <a:extLst>
                    <a:ext uri="{FF2B5EF4-FFF2-40B4-BE49-F238E27FC236}">
                      <a16:creationId xmlns:a16="http://schemas.microsoft.com/office/drawing/2014/main" id="{65439920-296B-EB2E-B011-12EC79C73F9E}"/>
                    </a:ext>
                  </a:extLst>
                </p14:cNvPr>
                <p14:cNvContentPartPr/>
                <p14:nvPr/>
              </p14:nvContentPartPr>
              <p14:xfrm>
                <a:off x="5735783" y="4411444"/>
                <a:ext cx="1623600" cy="121320"/>
              </p14:xfrm>
            </p:contentPart>
          </mc:Choice>
          <mc:Fallback xmlns="">
            <p:pic>
              <p:nvPicPr>
                <p:cNvPr id="214" name="Ink 213">
                  <a:extLst>
                    <a:ext uri="{FF2B5EF4-FFF2-40B4-BE49-F238E27FC236}">
                      <a16:creationId xmlns:a16="http://schemas.microsoft.com/office/drawing/2014/main" id="{65439920-296B-EB2E-B011-12EC79C73F9E}"/>
                    </a:ext>
                  </a:extLst>
                </p:cNvPr>
                <p:cNvPicPr/>
                <p:nvPr/>
              </p:nvPicPr>
              <p:blipFill>
                <a:blip r:embed="rId445"/>
                <a:stretch>
                  <a:fillRect/>
                </a:stretch>
              </p:blipFill>
              <p:spPr>
                <a:xfrm>
                  <a:off x="5727143" y="4402804"/>
                  <a:ext cx="16412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15" name="Ink 214">
                  <a:extLst>
                    <a:ext uri="{FF2B5EF4-FFF2-40B4-BE49-F238E27FC236}">
                      <a16:creationId xmlns:a16="http://schemas.microsoft.com/office/drawing/2014/main" id="{DA3A877F-B365-B8A6-2A9F-8A1437F79D0A}"/>
                    </a:ext>
                  </a:extLst>
                </p14:cNvPr>
                <p14:cNvContentPartPr/>
                <p14:nvPr/>
              </p14:nvContentPartPr>
              <p14:xfrm>
                <a:off x="5653343" y="3989524"/>
                <a:ext cx="2093760" cy="459720"/>
              </p14:xfrm>
            </p:contentPart>
          </mc:Choice>
          <mc:Fallback xmlns="">
            <p:pic>
              <p:nvPicPr>
                <p:cNvPr id="215" name="Ink 214">
                  <a:extLst>
                    <a:ext uri="{FF2B5EF4-FFF2-40B4-BE49-F238E27FC236}">
                      <a16:creationId xmlns:a16="http://schemas.microsoft.com/office/drawing/2014/main" id="{DA3A877F-B365-B8A6-2A9F-8A1437F79D0A}"/>
                    </a:ext>
                  </a:extLst>
                </p:cNvPr>
                <p:cNvPicPr/>
                <p:nvPr/>
              </p:nvPicPr>
              <p:blipFill>
                <a:blip r:embed="rId447"/>
                <a:stretch>
                  <a:fillRect/>
                </a:stretch>
              </p:blipFill>
              <p:spPr>
                <a:xfrm>
                  <a:off x="5644703" y="3980884"/>
                  <a:ext cx="211140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16" name="Ink 215">
                  <a:extLst>
                    <a:ext uri="{FF2B5EF4-FFF2-40B4-BE49-F238E27FC236}">
                      <a16:creationId xmlns:a16="http://schemas.microsoft.com/office/drawing/2014/main" id="{11B91794-6539-1068-55FA-AA011E716202}"/>
                    </a:ext>
                  </a:extLst>
                </p14:cNvPr>
                <p14:cNvContentPartPr/>
                <p14:nvPr/>
              </p14:nvContentPartPr>
              <p14:xfrm>
                <a:off x="8013143" y="4095004"/>
                <a:ext cx="99720" cy="456120"/>
              </p14:xfrm>
            </p:contentPart>
          </mc:Choice>
          <mc:Fallback xmlns="">
            <p:pic>
              <p:nvPicPr>
                <p:cNvPr id="216" name="Ink 215">
                  <a:extLst>
                    <a:ext uri="{FF2B5EF4-FFF2-40B4-BE49-F238E27FC236}">
                      <a16:creationId xmlns:a16="http://schemas.microsoft.com/office/drawing/2014/main" id="{11B91794-6539-1068-55FA-AA011E716202}"/>
                    </a:ext>
                  </a:extLst>
                </p:cNvPr>
                <p:cNvPicPr/>
                <p:nvPr/>
              </p:nvPicPr>
              <p:blipFill>
                <a:blip r:embed="rId449"/>
                <a:stretch>
                  <a:fillRect/>
                </a:stretch>
              </p:blipFill>
              <p:spPr>
                <a:xfrm>
                  <a:off x="8004503" y="4086004"/>
                  <a:ext cx="11736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17" name="Ink 216">
                  <a:extLst>
                    <a:ext uri="{FF2B5EF4-FFF2-40B4-BE49-F238E27FC236}">
                      <a16:creationId xmlns:a16="http://schemas.microsoft.com/office/drawing/2014/main" id="{55F314C6-A38A-EC22-48A8-086EEDB1D67B}"/>
                    </a:ext>
                  </a:extLst>
                </p14:cNvPr>
                <p14:cNvContentPartPr/>
                <p14:nvPr/>
              </p14:nvContentPartPr>
              <p14:xfrm>
                <a:off x="7944383" y="3980524"/>
                <a:ext cx="2340720" cy="32400"/>
              </p14:xfrm>
            </p:contentPart>
          </mc:Choice>
          <mc:Fallback xmlns="">
            <p:pic>
              <p:nvPicPr>
                <p:cNvPr id="217" name="Ink 216">
                  <a:extLst>
                    <a:ext uri="{FF2B5EF4-FFF2-40B4-BE49-F238E27FC236}">
                      <a16:creationId xmlns:a16="http://schemas.microsoft.com/office/drawing/2014/main" id="{55F314C6-A38A-EC22-48A8-086EEDB1D67B}"/>
                    </a:ext>
                  </a:extLst>
                </p:cNvPr>
                <p:cNvPicPr/>
                <p:nvPr/>
              </p:nvPicPr>
              <p:blipFill>
                <a:blip r:embed="rId451"/>
                <a:stretch>
                  <a:fillRect/>
                </a:stretch>
              </p:blipFill>
              <p:spPr>
                <a:xfrm>
                  <a:off x="7935743" y="3971884"/>
                  <a:ext cx="23583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18" name="Ink 217">
                  <a:extLst>
                    <a:ext uri="{FF2B5EF4-FFF2-40B4-BE49-F238E27FC236}">
                      <a16:creationId xmlns:a16="http://schemas.microsoft.com/office/drawing/2014/main" id="{A9135B91-D0BD-94B0-6875-22777EA885A9}"/>
                    </a:ext>
                  </a:extLst>
                </p14:cNvPr>
                <p14:cNvContentPartPr/>
                <p14:nvPr/>
              </p14:nvContentPartPr>
              <p14:xfrm>
                <a:off x="10136783" y="4031284"/>
                <a:ext cx="48960" cy="382680"/>
              </p14:xfrm>
            </p:contentPart>
          </mc:Choice>
          <mc:Fallback xmlns="">
            <p:pic>
              <p:nvPicPr>
                <p:cNvPr id="218" name="Ink 217">
                  <a:extLst>
                    <a:ext uri="{FF2B5EF4-FFF2-40B4-BE49-F238E27FC236}">
                      <a16:creationId xmlns:a16="http://schemas.microsoft.com/office/drawing/2014/main" id="{A9135B91-D0BD-94B0-6875-22777EA885A9}"/>
                    </a:ext>
                  </a:extLst>
                </p:cNvPr>
                <p:cNvPicPr/>
                <p:nvPr/>
              </p:nvPicPr>
              <p:blipFill>
                <a:blip r:embed="rId453"/>
                <a:stretch>
                  <a:fillRect/>
                </a:stretch>
              </p:blipFill>
              <p:spPr>
                <a:xfrm>
                  <a:off x="10128143" y="4022284"/>
                  <a:ext cx="6660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19" name="Ink 218">
                  <a:extLst>
                    <a:ext uri="{FF2B5EF4-FFF2-40B4-BE49-F238E27FC236}">
                      <a16:creationId xmlns:a16="http://schemas.microsoft.com/office/drawing/2014/main" id="{1E7181E8-E896-D75B-B6C5-457A6ACDE79E}"/>
                    </a:ext>
                  </a:extLst>
                </p14:cNvPr>
                <p14:cNvContentPartPr/>
                <p14:nvPr/>
              </p14:nvContentPartPr>
              <p14:xfrm>
                <a:off x="8298263" y="4479844"/>
                <a:ext cx="1823040" cy="52920"/>
              </p14:xfrm>
            </p:contentPart>
          </mc:Choice>
          <mc:Fallback xmlns="">
            <p:pic>
              <p:nvPicPr>
                <p:cNvPr id="219" name="Ink 218">
                  <a:extLst>
                    <a:ext uri="{FF2B5EF4-FFF2-40B4-BE49-F238E27FC236}">
                      <a16:creationId xmlns:a16="http://schemas.microsoft.com/office/drawing/2014/main" id="{1E7181E8-E896-D75B-B6C5-457A6ACDE79E}"/>
                    </a:ext>
                  </a:extLst>
                </p:cNvPr>
                <p:cNvPicPr/>
                <p:nvPr/>
              </p:nvPicPr>
              <p:blipFill>
                <a:blip r:embed="rId455"/>
                <a:stretch>
                  <a:fillRect/>
                </a:stretch>
              </p:blipFill>
              <p:spPr>
                <a:xfrm>
                  <a:off x="8289623" y="4471204"/>
                  <a:ext cx="18406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20" name="Ink 219">
                  <a:extLst>
                    <a:ext uri="{FF2B5EF4-FFF2-40B4-BE49-F238E27FC236}">
                      <a16:creationId xmlns:a16="http://schemas.microsoft.com/office/drawing/2014/main" id="{EC6545F0-08E2-09AA-80B8-545A268513C7}"/>
                    </a:ext>
                  </a:extLst>
                </p14:cNvPr>
                <p14:cNvContentPartPr/>
                <p14:nvPr/>
              </p14:nvContentPartPr>
              <p14:xfrm>
                <a:off x="10402103" y="4011484"/>
                <a:ext cx="70200" cy="494640"/>
              </p14:xfrm>
            </p:contentPart>
          </mc:Choice>
          <mc:Fallback xmlns="">
            <p:pic>
              <p:nvPicPr>
                <p:cNvPr id="220" name="Ink 219">
                  <a:extLst>
                    <a:ext uri="{FF2B5EF4-FFF2-40B4-BE49-F238E27FC236}">
                      <a16:creationId xmlns:a16="http://schemas.microsoft.com/office/drawing/2014/main" id="{EC6545F0-08E2-09AA-80B8-545A268513C7}"/>
                    </a:ext>
                  </a:extLst>
                </p:cNvPr>
                <p:cNvPicPr/>
                <p:nvPr/>
              </p:nvPicPr>
              <p:blipFill>
                <a:blip r:embed="rId457"/>
                <a:stretch>
                  <a:fillRect/>
                </a:stretch>
              </p:blipFill>
              <p:spPr>
                <a:xfrm>
                  <a:off x="10393463" y="4002844"/>
                  <a:ext cx="8784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21" name="Ink 220">
                  <a:extLst>
                    <a:ext uri="{FF2B5EF4-FFF2-40B4-BE49-F238E27FC236}">
                      <a16:creationId xmlns:a16="http://schemas.microsoft.com/office/drawing/2014/main" id="{1F244B7A-B449-17C1-7146-B336CF9CE73D}"/>
                    </a:ext>
                  </a:extLst>
                </p14:cNvPr>
                <p14:cNvContentPartPr/>
                <p14:nvPr/>
              </p14:nvContentPartPr>
              <p14:xfrm>
                <a:off x="10445303" y="3989524"/>
                <a:ext cx="1277280" cy="52920"/>
              </p14:xfrm>
            </p:contentPart>
          </mc:Choice>
          <mc:Fallback xmlns="">
            <p:pic>
              <p:nvPicPr>
                <p:cNvPr id="221" name="Ink 220">
                  <a:extLst>
                    <a:ext uri="{FF2B5EF4-FFF2-40B4-BE49-F238E27FC236}">
                      <a16:creationId xmlns:a16="http://schemas.microsoft.com/office/drawing/2014/main" id="{1F244B7A-B449-17C1-7146-B336CF9CE73D}"/>
                    </a:ext>
                  </a:extLst>
                </p:cNvPr>
                <p:cNvPicPr/>
                <p:nvPr/>
              </p:nvPicPr>
              <p:blipFill>
                <a:blip r:embed="rId459"/>
                <a:stretch>
                  <a:fillRect/>
                </a:stretch>
              </p:blipFill>
              <p:spPr>
                <a:xfrm>
                  <a:off x="10436663" y="3980884"/>
                  <a:ext cx="12949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22" name="Ink 221">
                  <a:extLst>
                    <a:ext uri="{FF2B5EF4-FFF2-40B4-BE49-F238E27FC236}">
                      <a16:creationId xmlns:a16="http://schemas.microsoft.com/office/drawing/2014/main" id="{2B9A4935-7AAA-3421-C8C7-E1D7DBE552FC}"/>
                    </a:ext>
                  </a:extLst>
                </p14:cNvPr>
                <p14:cNvContentPartPr/>
                <p14:nvPr/>
              </p14:nvContentPartPr>
              <p14:xfrm>
                <a:off x="10569503" y="4504324"/>
                <a:ext cx="1195920" cy="48600"/>
              </p14:xfrm>
            </p:contentPart>
          </mc:Choice>
          <mc:Fallback xmlns="">
            <p:pic>
              <p:nvPicPr>
                <p:cNvPr id="222" name="Ink 221">
                  <a:extLst>
                    <a:ext uri="{FF2B5EF4-FFF2-40B4-BE49-F238E27FC236}">
                      <a16:creationId xmlns:a16="http://schemas.microsoft.com/office/drawing/2014/main" id="{2B9A4935-7AAA-3421-C8C7-E1D7DBE552FC}"/>
                    </a:ext>
                  </a:extLst>
                </p:cNvPr>
                <p:cNvPicPr/>
                <p:nvPr/>
              </p:nvPicPr>
              <p:blipFill>
                <a:blip r:embed="rId461"/>
                <a:stretch>
                  <a:fillRect/>
                </a:stretch>
              </p:blipFill>
              <p:spPr>
                <a:xfrm>
                  <a:off x="10560503" y="4495324"/>
                  <a:ext cx="12135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23" name="Ink 222">
                  <a:extLst>
                    <a:ext uri="{FF2B5EF4-FFF2-40B4-BE49-F238E27FC236}">
                      <a16:creationId xmlns:a16="http://schemas.microsoft.com/office/drawing/2014/main" id="{7A0FC6DD-A338-B5CC-0152-2BEE2AA96B77}"/>
                    </a:ext>
                  </a:extLst>
                </p14:cNvPr>
                <p14:cNvContentPartPr/>
                <p14:nvPr/>
              </p14:nvContentPartPr>
              <p14:xfrm>
                <a:off x="11718263" y="4021204"/>
                <a:ext cx="21600" cy="573120"/>
              </p14:xfrm>
            </p:contentPart>
          </mc:Choice>
          <mc:Fallback xmlns="">
            <p:pic>
              <p:nvPicPr>
                <p:cNvPr id="223" name="Ink 222">
                  <a:extLst>
                    <a:ext uri="{FF2B5EF4-FFF2-40B4-BE49-F238E27FC236}">
                      <a16:creationId xmlns:a16="http://schemas.microsoft.com/office/drawing/2014/main" id="{7A0FC6DD-A338-B5CC-0152-2BEE2AA96B77}"/>
                    </a:ext>
                  </a:extLst>
                </p:cNvPr>
                <p:cNvPicPr/>
                <p:nvPr/>
              </p:nvPicPr>
              <p:blipFill>
                <a:blip r:embed="rId463"/>
                <a:stretch>
                  <a:fillRect/>
                </a:stretch>
              </p:blipFill>
              <p:spPr>
                <a:xfrm>
                  <a:off x="11709263" y="4012564"/>
                  <a:ext cx="39240" cy="59076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25" name="Ink 224">
                  <a:extLst>
                    <a:ext uri="{FF2B5EF4-FFF2-40B4-BE49-F238E27FC236}">
                      <a16:creationId xmlns:a16="http://schemas.microsoft.com/office/drawing/2014/main" id="{E110FA27-F9FF-E8AE-A4F4-069E182987E9}"/>
                    </a:ext>
                  </a:extLst>
                </p14:cNvPr>
                <p14:cNvContentPartPr/>
                <p14:nvPr/>
              </p14:nvContentPartPr>
              <p14:xfrm>
                <a:off x="3185543" y="4552564"/>
                <a:ext cx="2228760" cy="296280"/>
              </p14:xfrm>
            </p:contentPart>
          </mc:Choice>
          <mc:Fallback xmlns="">
            <p:pic>
              <p:nvPicPr>
                <p:cNvPr id="225" name="Ink 224">
                  <a:extLst>
                    <a:ext uri="{FF2B5EF4-FFF2-40B4-BE49-F238E27FC236}">
                      <a16:creationId xmlns:a16="http://schemas.microsoft.com/office/drawing/2014/main" id="{E110FA27-F9FF-E8AE-A4F4-069E182987E9}"/>
                    </a:ext>
                  </a:extLst>
                </p:cNvPr>
                <p:cNvPicPr/>
                <p:nvPr/>
              </p:nvPicPr>
              <p:blipFill>
                <a:blip r:embed="rId465"/>
                <a:stretch>
                  <a:fillRect/>
                </a:stretch>
              </p:blipFill>
              <p:spPr>
                <a:xfrm>
                  <a:off x="3176543" y="4543924"/>
                  <a:ext cx="224640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26" name="Ink 225">
                  <a:extLst>
                    <a:ext uri="{FF2B5EF4-FFF2-40B4-BE49-F238E27FC236}">
                      <a16:creationId xmlns:a16="http://schemas.microsoft.com/office/drawing/2014/main" id="{EE8B82FB-1DE6-D94F-8A89-39F6049F79C5}"/>
                    </a:ext>
                  </a:extLst>
                </p14:cNvPr>
                <p14:cNvContentPartPr/>
                <p14:nvPr/>
              </p14:nvContentPartPr>
              <p14:xfrm>
                <a:off x="5295143" y="4650124"/>
                <a:ext cx="235800" cy="195840"/>
              </p14:xfrm>
            </p:contentPart>
          </mc:Choice>
          <mc:Fallback xmlns="">
            <p:pic>
              <p:nvPicPr>
                <p:cNvPr id="226" name="Ink 225">
                  <a:extLst>
                    <a:ext uri="{FF2B5EF4-FFF2-40B4-BE49-F238E27FC236}">
                      <a16:creationId xmlns:a16="http://schemas.microsoft.com/office/drawing/2014/main" id="{EE8B82FB-1DE6-D94F-8A89-39F6049F79C5}"/>
                    </a:ext>
                  </a:extLst>
                </p:cNvPr>
                <p:cNvPicPr/>
                <p:nvPr/>
              </p:nvPicPr>
              <p:blipFill>
                <a:blip r:embed="rId467"/>
                <a:stretch>
                  <a:fillRect/>
                </a:stretch>
              </p:blipFill>
              <p:spPr>
                <a:xfrm>
                  <a:off x="5286143" y="4641484"/>
                  <a:ext cx="2534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27" name="Ink 226">
                  <a:extLst>
                    <a:ext uri="{FF2B5EF4-FFF2-40B4-BE49-F238E27FC236}">
                      <a16:creationId xmlns:a16="http://schemas.microsoft.com/office/drawing/2014/main" id="{93A56D63-3BAB-67E0-8D6C-A84484F858E9}"/>
                    </a:ext>
                  </a:extLst>
                </p14:cNvPr>
                <p14:cNvContentPartPr/>
                <p14:nvPr/>
              </p14:nvContentPartPr>
              <p14:xfrm>
                <a:off x="2827343" y="4140724"/>
                <a:ext cx="2427120" cy="390240"/>
              </p14:xfrm>
            </p:contentPart>
          </mc:Choice>
          <mc:Fallback xmlns="">
            <p:pic>
              <p:nvPicPr>
                <p:cNvPr id="227" name="Ink 226">
                  <a:extLst>
                    <a:ext uri="{FF2B5EF4-FFF2-40B4-BE49-F238E27FC236}">
                      <a16:creationId xmlns:a16="http://schemas.microsoft.com/office/drawing/2014/main" id="{93A56D63-3BAB-67E0-8D6C-A84484F858E9}"/>
                    </a:ext>
                  </a:extLst>
                </p:cNvPr>
                <p:cNvPicPr/>
                <p:nvPr/>
              </p:nvPicPr>
              <p:blipFill>
                <a:blip r:embed="rId469"/>
                <a:stretch>
                  <a:fillRect/>
                </a:stretch>
              </p:blipFill>
              <p:spPr>
                <a:xfrm>
                  <a:off x="2818343" y="4132084"/>
                  <a:ext cx="244476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28" name="Ink 227">
                  <a:extLst>
                    <a:ext uri="{FF2B5EF4-FFF2-40B4-BE49-F238E27FC236}">
                      <a16:creationId xmlns:a16="http://schemas.microsoft.com/office/drawing/2014/main" id="{2BEC0579-69FF-C9A4-0BE8-CE2E3AB74946}"/>
                    </a:ext>
                  </a:extLst>
                </p14:cNvPr>
                <p14:cNvContentPartPr/>
                <p14:nvPr/>
              </p14:nvContentPartPr>
              <p14:xfrm>
                <a:off x="5112623" y="4335844"/>
                <a:ext cx="183240" cy="176760"/>
              </p14:xfrm>
            </p:contentPart>
          </mc:Choice>
          <mc:Fallback xmlns="">
            <p:pic>
              <p:nvPicPr>
                <p:cNvPr id="228" name="Ink 227">
                  <a:extLst>
                    <a:ext uri="{FF2B5EF4-FFF2-40B4-BE49-F238E27FC236}">
                      <a16:creationId xmlns:a16="http://schemas.microsoft.com/office/drawing/2014/main" id="{2BEC0579-69FF-C9A4-0BE8-CE2E3AB74946}"/>
                    </a:ext>
                  </a:extLst>
                </p:cNvPr>
                <p:cNvPicPr/>
                <p:nvPr/>
              </p:nvPicPr>
              <p:blipFill>
                <a:blip r:embed="rId471"/>
                <a:stretch>
                  <a:fillRect/>
                </a:stretch>
              </p:blipFill>
              <p:spPr>
                <a:xfrm>
                  <a:off x="5103983" y="4327204"/>
                  <a:ext cx="2008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29" name="Ink 228">
                  <a:extLst>
                    <a:ext uri="{FF2B5EF4-FFF2-40B4-BE49-F238E27FC236}">
                      <a16:creationId xmlns:a16="http://schemas.microsoft.com/office/drawing/2014/main" id="{3E536710-2932-7064-8CEF-89E6F59DCFB0}"/>
                    </a:ext>
                  </a:extLst>
                </p14:cNvPr>
                <p14:cNvContentPartPr/>
                <p14:nvPr/>
              </p14:nvContentPartPr>
              <p14:xfrm>
                <a:off x="3017423" y="3668764"/>
                <a:ext cx="2245680" cy="588600"/>
              </p14:xfrm>
            </p:contentPart>
          </mc:Choice>
          <mc:Fallback xmlns="">
            <p:pic>
              <p:nvPicPr>
                <p:cNvPr id="229" name="Ink 228">
                  <a:extLst>
                    <a:ext uri="{FF2B5EF4-FFF2-40B4-BE49-F238E27FC236}">
                      <a16:creationId xmlns:a16="http://schemas.microsoft.com/office/drawing/2014/main" id="{3E536710-2932-7064-8CEF-89E6F59DCFB0}"/>
                    </a:ext>
                  </a:extLst>
                </p:cNvPr>
                <p:cNvPicPr/>
                <p:nvPr/>
              </p:nvPicPr>
              <p:blipFill>
                <a:blip r:embed="rId473"/>
                <a:stretch>
                  <a:fillRect/>
                </a:stretch>
              </p:blipFill>
              <p:spPr>
                <a:xfrm>
                  <a:off x="3008783" y="3660124"/>
                  <a:ext cx="226332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30" name="Ink 229">
                  <a:extLst>
                    <a:ext uri="{FF2B5EF4-FFF2-40B4-BE49-F238E27FC236}">
                      <a16:creationId xmlns:a16="http://schemas.microsoft.com/office/drawing/2014/main" id="{D06CC80D-ABDA-5455-E128-F17E9EC355B8}"/>
                    </a:ext>
                  </a:extLst>
                </p14:cNvPr>
                <p14:cNvContentPartPr/>
                <p14:nvPr/>
              </p14:nvContentPartPr>
              <p14:xfrm>
                <a:off x="5112623" y="4109764"/>
                <a:ext cx="220320" cy="163080"/>
              </p14:xfrm>
            </p:contentPart>
          </mc:Choice>
          <mc:Fallback xmlns="">
            <p:pic>
              <p:nvPicPr>
                <p:cNvPr id="230" name="Ink 229">
                  <a:extLst>
                    <a:ext uri="{FF2B5EF4-FFF2-40B4-BE49-F238E27FC236}">
                      <a16:creationId xmlns:a16="http://schemas.microsoft.com/office/drawing/2014/main" id="{D06CC80D-ABDA-5455-E128-F17E9EC355B8}"/>
                    </a:ext>
                  </a:extLst>
                </p:cNvPr>
                <p:cNvPicPr/>
                <p:nvPr/>
              </p:nvPicPr>
              <p:blipFill>
                <a:blip r:embed="rId475"/>
                <a:stretch>
                  <a:fillRect/>
                </a:stretch>
              </p:blipFill>
              <p:spPr>
                <a:xfrm>
                  <a:off x="5103983" y="4100764"/>
                  <a:ext cx="2379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32" name="Ink 231">
                  <a:extLst>
                    <a:ext uri="{FF2B5EF4-FFF2-40B4-BE49-F238E27FC236}">
                      <a16:creationId xmlns:a16="http://schemas.microsoft.com/office/drawing/2014/main" id="{70048CD1-D994-B7D3-B6A7-E239F5380F5D}"/>
                    </a:ext>
                  </a:extLst>
                </p14:cNvPr>
                <p14:cNvContentPartPr/>
                <p14:nvPr/>
              </p14:nvContentPartPr>
              <p14:xfrm>
                <a:off x="6915503" y="3824284"/>
                <a:ext cx="213480" cy="168480"/>
              </p14:xfrm>
            </p:contentPart>
          </mc:Choice>
          <mc:Fallback xmlns="">
            <p:pic>
              <p:nvPicPr>
                <p:cNvPr id="232" name="Ink 231">
                  <a:extLst>
                    <a:ext uri="{FF2B5EF4-FFF2-40B4-BE49-F238E27FC236}">
                      <a16:creationId xmlns:a16="http://schemas.microsoft.com/office/drawing/2014/main" id="{70048CD1-D994-B7D3-B6A7-E239F5380F5D}"/>
                    </a:ext>
                  </a:extLst>
                </p:cNvPr>
                <p:cNvPicPr/>
                <p:nvPr/>
              </p:nvPicPr>
              <p:blipFill>
                <a:blip r:embed="rId477"/>
                <a:stretch>
                  <a:fillRect/>
                </a:stretch>
              </p:blipFill>
              <p:spPr>
                <a:xfrm>
                  <a:off x="6906503" y="3815644"/>
                  <a:ext cx="2311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33" name="Ink 232">
                  <a:extLst>
                    <a:ext uri="{FF2B5EF4-FFF2-40B4-BE49-F238E27FC236}">
                      <a16:creationId xmlns:a16="http://schemas.microsoft.com/office/drawing/2014/main" id="{7EDD1F9B-400B-8826-F4E6-3C8B7476C0EA}"/>
                    </a:ext>
                  </a:extLst>
                </p14:cNvPr>
                <p14:cNvContentPartPr/>
                <p14:nvPr/>
              </p14:nvContentPartPr>
              <p14:xfrm>
                <a:off x="7148783" y="3821764"/>
                <a:ext cx="226080" cy="181800"/>
              </p14:xfrm>
            </p:contentPart>
          </mc:Choice>
          <mc:Fallback xmlns="">
            <p:pic>
              <p:nvPicPr>
                <p:cNvPr id="233" name="Ink 232">
                  <a:extLst>
                    <a:ext uri="{FF2B5EF4-FFF2-40B4-BE49-F238E27FC236}">
                      <a16:creationId xmlns:a16="http://schemas.microsoft.com/office/drawing/2014/main" id="{7EDD1F9B-400B-8826-F4E6-3C8B7476C0EA}"/>
                    </a:ext>
                  </a:extLst>
                </p:cNvPr>
                <p:cNvPicPr/>
                <p:nvPr/>
              </p:nvPicPr>
              <p:blipFill>
                <a:blip r:embed="rId479"/>
                <a:stretch>
                  <a:fillRect/>
                </a:stretch>
              </p:blipFill>
              <p:spPr>
                <a:xfrm>
                  <a:off x="7139783" y="3813124"/>
                  <a:ext cx="2437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34" name="Ink 233">
                  <a:extLst>
                    <a:ext uri="{FF2B5EF4-FFF2-40B4-BE49-F238E27FC236}">
                      <a16:creationId xmlns:a16="http://schemas.microsoft.com/office/drawing/2014/main" id="{9F4372D4-1117-14B1-F7F8-C03E44B58B02}"/>
                    </a:ext>
                  </a:extLst>
                </p14:cNvPr>
                <p14:cNvContentPartPr/>
                <p14:nvPr/>
              </p14:nvContentPartPr>
              <p14:xfrm>
                <a:off x="7365143" y="3801964"/>
                <a:ext cx="173520" cy="180720"/>
              </p14:xfrm>
            </p:contentPart>
          </mc:Choice>
          <mc:Fallback xmlns="">
            <p:pic>
              <p:nvPicPr>
                <p:cNvPr id="234" name="Ink 233">
                  <a:extLst>
                    <a:ext uri="{FF2B5EF4-FFF2-40B4-BE49-F238E27FC236}">
                      <a16:creationId xmlns:a16="http://schemas.microsoft.com/office/drawing/2014/main" id="{9F4372D4-1117-14B1-F7F8-C03E44B58B02}"/>
                    </a:ext>
                  </a:extLst>
                </p:cNvPr>
                <p:cNvPicPr/>
                <p:nvPr/>
              </p:nvPicPr>
              <p:blipFill>
                <a:blip r:embed="rId481"/>
                <a:stretch>
                  <a:fillRect/>
                </a:stretch>
              </p:blipFill>
              <p:spPr>
                <a:xfrm>
                  <a:off x="7356143" y="3792964"/>
                  <a:ext cx="1911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35" name="Ink 234">
                  <a:extLst>
                    <a:ext uri="{FF2B5EF4-FFF2-40B4-BE49-F238E27FC236}">
                      <a16:creationId xmlns:a16="http://schemas.microsoft.com/office/drawing/2014/main" id="{790C31D0-4B8E-D65E-ECBB-771384A42A98}"/>
                    </a:ext>
                  </a:extLst>
                </p14:cNvPr>
                <p14:cNvContentPartPr/>
                <p14:nvPr/>
              </p14:nvContentPartPr>
              <p14:xfrm>
                <a:off x="7354343" y="3898804"/>
                <a:ext cx="183240" cy="54000"/>
              </p14:xfrm>
            </p:contentPart>
          </mc:Choice>
          <mc:Fallback xmlns="">
            <p:pic>
              <p:nvPicPr>
                <p:cNvPr id="235" name="Ink 234">
                  <a:extLst>
                    <a:ext uri="{FF2B5EF4-FFF2-40B4-BE49-F238E27FC236}">
                      <a16:creationId xmlns:a16="http://schemas.microsoft.com/office/drawing/2014/main" id="{790C31D0-4B8E-D65E-ECBB-771384A42A98}"/>
                    </a:ext>
                  </a:extLst>
                </p:cNvPr>
                <p:cNvPicPr/>
                <p:nvPr/>
              </p:nvPicPr>
              <p:blipFill>
                <a:blip r:embed="rId483"/>
                <a:stretch>
                  <a:fillRect/>
                </a:stretch>
              </p:blipFill>
              <p:spPr>
                <a:xfrm>
                  <a:off x="7345703" y="3890164"/>
                  <a:ext cx="2008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36" name="Ink 235">
                  <a:extLst>
                    <a:ext uri="{FF2B5EF4-FFF2-40B4-BE49-F238E27FC236}">
                      <a16:creationId xmlns:a16="http://schemas.microsoft.com/office/drawing/2014/main" id="{BDACB660-1BEF-4D20-5546-43560BA89AC3}"/>
                    </a:ext>
                  </a:extLst>
                </p14:cNvPr>
                <p14:cNvContentPartPr/>
                <p14:nvPr/>
              </p14:nvContentPartPr>
              <p14:xfrm>
                <a:off x="7581503" y="3805924"/>
                <a:ext cx="95400" cy="201240"/>
              </p14:xfrm>
            </p:contentPart>
          </mc:Choice>
          <mc:Fallback xmlns="">
            <p:pic>
              <p:nvPicPr>
                <p:cNvPr id="236" name="Ink 235">
                  <a:extLst>
                    <a:ext uri="{FF2B5EF4-FFF2-40B4-BE49-F238E27FC236}">
                      <a16:creationId xmlns:a16="http://schemas.microsoft.com/office/drawing/2014/main" id="{BDACB660-1BEF-4D20-5546-43560BA89AC3}"/>
                    </a:ext>
                  </a:extLst>
                </p:cNvPr>
                <p:cNvPicPr/>
                <p:nvPr/>
              </p:nvPicPr>
              <p:blipFill>
                <a:blip r:embed="rId485"/>
                <a:stretch>
                  <a:fillRect/>
                </a:stretch>
              </p:blipFill>
              <p:spPr>
                <a:xfrm>
                  <a:off x="7572503" y="3796924"/>
                  <a:ext cx="1130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37" name="Ink 236">
                  <a:extLst>
                    <a:ext uri="{FF2B5EF4-FFF2-40B4-BE49-F238E27FC236}">
                      <a16:creationId xmlns:a16="http://schemas.microsoft.com/office/drawing/2014/main" id="{F2B09A03-9F78-BF4D-A071-BF33722A6009}"/>
                    </a:ext>
                  </a:extLst>
                </p14:cNvPr>
                <p14:cNvContentPartPr/>
                <p14:nvPr/>
              </p14:nvContentPartPr>
              <p14:xfrm>
                <a:off x="7777343" y="3837964"/>
                <a:ext cx="144360" cy="18720"/>
              </p14:xfrm>
            </p:contentPart>
          </mc:Choice>
          <mc:Fallback xmlns="">
            <p:pic>
              <p:nvPicPr>
                <p:cNvPr id="237" name="Ink 236">
                  <a:extLst>
                    <a:ext uri="{FF2B5EF4-FFF2-40B4-BE49-F238E27FC236}">
                      <a16:creationId xmlns:a16="http://schemas.microsoft.com/office/drawing/2014/main" id="{F2B09A03-9F78-BF4D-A071-BF33722A6009}"/>
                    </a:ext>
                  </a:extLst>
                </p:cNvPr>
                <p:cNvPicPr/>
                <p:nvPr/>
              </p:nvPicPr>
              <p:blipFill>
                <a:blip r:embed="rId487"/>
                <a:stretch>
                  <a:fillRect/>
                </a:stretch>
              </p:blipFill>
              <p:spPr>
                <a:xfrm>
                  <a:off x="7768343" y="3829324"/>
                  <a:ext cx="1620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38" name="Ink 237">
                  <a:extLst>
                    <a:ext uri="{FF2B5EF4-FFF2-40B4-BE49-F238E27FC236}">
                      <a16:creationId xmlns:a16="http://schemas.microsoft.com/office/drawing/2014/main" id="{DF99C4E7-6043-9BD3-1AF9-DD74542022E0}"/>
                    </a:ext>
                  </a:extLst>
                </p14:cNvPr>
                <p14:cNvContentPartPr/>
                <p14:nvPr/>
              </p14:nvContentPartPr>
              <p14:xfrm>
                <a:off x="8024663" y="3756964"/>
                <a:ext cx="164880" cy="197640"/>
              </p14:xfrm>
            </p:contentPart>
          </mc:Choice>
          <mc:Fallback xmlns="">
            <p:pic>
              <p:nvPicPr>
                <p:cNvPr id="238" name="Ink 237">
                  <a:extLst>
                    <a:ext uri="{FF2B5EF4-FFF2-40B4-BE49-F238E27FC236}">
                      <a16:creationId xmlns:a16="http://schemas.microsoft.com/office/drawing/2014/main" id="{DF99C4E7-6043-9BD3-1AF9-DD74542022E0}"/>
                    </a:ext>
                  </a:extLst>
                </p:cNvPr>
                <p:cNvPicPr/>
                <p:nvPr/>
              </p:nvPicPr>
              <p:blipFill>
                <a:blip r:embed="rId489"/>
                <a:stretch>
                  <a:fillRect/>
                </a:stretch>
              </p:blipFill>
              <p:spPr>
                <a:xfrm>
                  <a:off x="8015663" y="3748324"/>
                  <a:ext cx="1825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239" name="Ink 238">
                  <a:extLst>
                    <a:ext uri="{FF2B5EF4-FFF2-40B4-BE49-F238E27FC236}">
                      <a16:creationId xmlns:a16="http://schemas.microsoft.com/office/drawing/2014/main" id="{175EC477-52CE-C2E4-0563-A30D0AF6416E}"/>
                    </a:ext>
                  </a:extLst>
                </p14:cNvPr>
                <p14:cNvContentPartPr/>
                <p14:nvPr/>
              </p14:nvContentPartPr>
              <p14:xfrm>
                <a:off x="8184863" y="3756244"/>
                <a:ext cx="225360" cy="176400"/>
              </p14:xfrm>
            </p:contentPart>
          </mc:Choice>
          <mc:Fallback xmlns="">
            <p:pic>
              <p:nvPicPr>
                <p:cNvPr id="239" name="Ink 238">
                  <a:extLst>
                    <a:ext uri="{FF2B5EF4-FFF2-40B4-BE49-F238E27FC236}">
                      <a16:creationId xmlns:a16="http://schemas.microsoft.com/office/drawing/2014/main" id="{175EC477-52CE-C2E4-0563-A30D0AF6416E}"/>
                    </a:ext>
                  </a:extLst>
                </p:cNvPr>
                <p:cNvPicPr/>
                <p:nvPr/>
              </p:nvPicPr>
              <p:blipFill>
                <a:blip r:embed="rId491"/>
                <a:stretch>
                  <a:fillRect/>
                </a:stretch>
              </p:blipFill>
              <p:spPr>
                <a:xfrm>
                  <a:off x="8175863" y="3747604"/>
                  <a:ext cx="2430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240" name="Ink 239">
                  <a:extLst>
                    <a:ext uri="{FF2B5EF4-FFF2-40B4-BE49-F238E27FC236}">
                      <a16:creationId xmlns:a16="http://schemas.microsoft.com/office/drawing/2014/main" id="{BAE103C9-F746-F66F-1E1B-2500C59D3F3F}"/>
                    </a:ext>
                  </a:extLst>
                </p14:cNvPr>
                <p14:cNvContentPartPr/>
                <p14:nvPr/>
              </p14:nvContentPartPr>
              <p14:xfrm>
                <a:off x="8406623" y="3700444"/>
                <a:ext cx="161280" cy="232200"/>
              </p14:xfrm>
            </p:contentPart>
          </mc:Choice>
          <mc:Fallback xmlns="">
            <p:pic>
              <p:nvPicPr>
                <p:cNvPr id="240" name="Ink 239">
                  <a:extLst>
                    <a:ext uri="{FF2B5EF4-FFF2-40B4-BE49-F238E27FC236}">
                      <a16:creationId xmlns:a16="http://schemas.microsoft.com/office/drawing/2014/main" id="{BAE103C9-F746-F66F-1E1B-2500C59D3F3F}"/>
                    </a:ext>
                  </a:extLst>
                </p:cNvPr>
                <p:cNvPicPr/>
                <p:nvPr/>
              </p:nvPicPr>
              <p:blipFill>
                <a:blip r:embed="rId493"/>
                <a:stretch>
                  <a:fillRect/>
                </a:stretch>
              </p:blipFill>
              <p:spPr>
                <a:xfrm>
                  <a:off x="8397623" y="3691804"/>
                  <a:ext cx="1789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241" name="Ink 240">
                  <a:extLst>
                    <a:ext uri="{FF2B5EF4-FFF2-40B4-BE49-F238E27FC236}">
                      <a16:creationId xmlns:a16="http://schemas.microsoft.com/office/drawing/2014/main" id="{FC32C166-A993-169B-7120-E4CD311D52FF}"/>
                    </a:ext>
                  </a:extLst>
                </p14:cNvPr>
                <p14:cNvContentPartPr/>
                <p14:nvPr/>
              </p14:nvContentPartPr>
              <p14:xfrm>
                <a:off x="8546303" y="3677044"/>
                <a:ext cx="7920" cy="10080"/>
              </p14:xfrm>
            </p:contentPart>
          </mc:Choice>
          <mc:Fallback xmlns="">
            <p:pic>
              <p:nvPicPr>
                <p:cNvPr id="241" name="Ink 240">
                  <a:extLst>
                    <a:ext uri="{FF2B5EF4-FFF2-40B4-BE49-F238E27FC236}">
                      <a16:creationId xmlns:a16="http://schemas.microsoft.com/office/drawing/2014/main" id="{FC32C166-A993-169B-7120-E4CD311D52FF}"/>
                    </a:ext>
                  </a:extLst>
                </p:cNvPr>
                <p:cNvPicPr/>
                <p:nvPr/>
              </p:nvPicPr>
              <p:blipFill>
                <a:blip r:embed="rId495"/>
                <a:stretch>
                  <a:fillRect/>
                </a:stretch>
              </p:blipFill>
              <p:spPr>
                <a:xfrm>
                  <a:off x="8537303" y="3668404"/>
                  <a:ext cx="255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242" name="Ink 241">
                  <a:extLst>
                    <a:ext uri="{FF2B5EF4-FFF2-40B4-BE49-F238E27FC236}">
                      <a16:creationId xmlns:a16="http://schemas.microsoft.com/office/drawing/2014/main" id="{0991AAE8-4559-A821-F95F-576373178AD3}"/>
                    </a:ext>
                  </a:extLst>
                </p14:cNvPr>
                <p14:cNvContentPartPr/>
                <p14:nvPr/>
              </p14:nvContentPartPr>
              <p14:xfrm>
                <a:off x="8601023" y="3776044"/>
                <a:ext cx="323640" cy="156960"/>
              </p14:xfrm>
            </p:contentPart>
          </mc:Choice>
          <mc:Fallback xmlns="">
            <p:pic>
              <p:nvPicPr>
                <p:cNvPr id="242" name="Ink 241">
                  <a:extLst>
                    <a:ext uri="{FF2B5EF4-FFF2-40B4-BE49-F238E27FC236}">
                      <a16:creationId xmlns:a16="http://schemas.microsoft.com/office/drawing/2014/main" id="{0991AAE8-4559-A821-F95F-576373178AD3}"/>
                    </a:ext>
                  </a:extLst>
                </p:cNvPr>
                <p:cNvPicPr/>
                <p:nvPr/>
              </p:nvPicPr>
              <p:blipFill>
                <a:blip r:embed="rId497"/>
                <a:stretch>
                  <a:fillRect/>
                </a:stretch>
              </p:blipFill>
              <p:spPr>
                <a:xfrm>
                  <a:off x="8592383" y="3767404"/>
                  <a:ext cx="341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243" name="Ink 242">
                  <a:extLst>
                    <a:ext uri="{FF2B5EF4-FFF2-40B4-BE49-F238E27FC236}">
                      <a16:creationId xmlns:a16="http://schemas.microsoft.com/office/drawing/2014/main" id="{66A362A2-2224-D3A3-A0DB-C07182683B9F}"/>
                    </a:ext>
                  </a:extLst>
                </p14:cNvPr>
                <p14:cNvContentPartPr/>
                <p14:nvPr/>
              </p14:nvContentPartPr>
              <p14:xfrm>
                <a:off x="9162263" y="3652564"/>
                <a:ext cx="169920" cy="288000"/>
              </p14:xfrm>
            </p:contentPart>
          </mc:Choice>
          <mc:Fallback xmlns="">
            <p:pic>
              <p:nvPicPr>
                <p:cNvPr id="243" name="Ink 242">
                  <a:extLst>
                    <a:ext uri="{FF2B5EF4-FFF2-40B4-BE49-F238E27FC236}">
                      <a16:creationId xmlns:a16="http://schemas.microsoft.com/office/drawing/2014/main" id="{66A362A2-2224-D3A3-A0DB-C07182683B9F}"/>
                    </a:ext>
                  </a:extLst>
                </p:cNvPr>
                <p:cNvPicPr/>
                <p:nvPr/>
              </p:nvPicPr>
              <p:blipFill>
                <a:blip r:embed="rId499"/>
                <a:stretch>
                  <a:fillRect/>
                </a:stretch>
              </p:blipFill>
              <p:spPr>
                <a:xfrm>
                  <a:off x="9153623" y="3643564"/>
                  <a:ext cx="1875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244" name="Ink 243">
                  <a:extLst>
                    <a:ext uri="{FF2B5EF4-FFF2-40B4-BE49-F238E27FC236}">
                      <a16:creationId xmlns:a16="http://schemas.microsoft.com/office/drawing/2014/main" id="{BA0D9CB4-58D1-F9E6-2C2B-A29013554965}"/>
                    </a:ext>
                  </a:extLst>
                </p14:cNvPr>
                <p14:cNvContentPartPr/>
                <p14:nvPr/>
              </p14:nvContentPartPr>
              <p14:xfrm>
                <a:off x="9136343" y="3674164"/>
                <a:ext cx="937800" cy="299520"/>
              </p14:xfrm>
            </p:contentPart>
          </mc:Choice>
          <mc:Fallback xmlns="">
            <p:pic>
              <p:nvPicPr>
                <p:cNvPr id="244" name="Ink 243">
                  <a:extLst>
                    <a:ext uri="{FF2B5EF4-FFF2-40B4-BE49-F238E27FC236}">
                      <a16:creationId xmlns:a16="http://schemas.microsoft.com/office/drawing/2014/main" id="{BA0D9CB4-58D1-F9E6-2C2B-A29013554965}"/>
                    </a:ext>
                  </a:extLst>
                </p:cNvPr>
                <p:cNvPicPr/>
                <p:nvPr/>
              </p:nvPicPr>
              <p:blipFill>
                <a:blip r:embed="rId501"/>
                <a:stretch>
                  <a:fillRect/>
                </a:stretch>
              </p:blipFill>
              <p:spPr>
                <a:xfrm>
                  <a:off x="9127343" y="3665164"/>
                  <a:ext cx="9554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45" name="Ink 244">
                  <a:extLst>
                    <a:ext uri="{FF2B5EF4-FFF2-40B4-BE49-F238E27FC236}">
                      <a16:creationId xmlns:a16="http://schemas.microsoft.com/office/drawing/2014/main" id="{6D61B184-AE3D-9530-1AE7-B1F9DF7DF986}"/>
                    </a:ext>
                  </a:extLst>
                </p14:cNvPr>
                <p14:cNvContentPartPr/>
                <p14:nvPr/>
              </p14:nvContentPartPr>
              <p14:xfrm>
                <a:off x="10097543" y="3695404"/>
                <a:ext cx="59760" cy="208800"/>
              </p14:xfrm>
            </p:contentPart>
          </mc:Choice>
          <mc:Fallback xmlns="">
            <p:pic>
              <p:nvPicPr>
                <p:cNvPr id="245" name="Ink 244">
                  <a:extLst>
                    <a:ext uri="{FF2B5EF4-FFF2-40B4-BE49-F238E27FC236}">
                      <a16:creationId xmlns:a16="http://schemas.microsoft.com/office/drawing/2014/main" id="{6D61B184-AE3D-9530-1AE7-B1F9DF7DF986}"/>
                    </a:ext>
                  </a:extLst>
                </p:cNvPr>
                <p:cNvPicPr/>
                <p:nvPr/>
              </p:nvPicPr>
              <p:blipFill>
                <a:blip r:embed="rId503"/>
                <a:stretch>
                  <a:fillRect/>
                </a:stretch>
              </p:blipFill>
              <p:spPr>
                <a:xfrm>
                  <a:off x="10088543" y="3686404"/>
                  <a:ext cx="774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246" name="Ink 245">
                  <a:extLst>
                    <a:ext uri="{FF2B5EF4-FFF2-40B4-BE49-F238E27FC236}">
                      <a16:creationId xmlns:a16="http://schemas.microsoft.com/office/drawing/2014/main" id="{E7F81CDC-A750-C352-F8C6-A648E3FC6071}"/>
                    </a:ext>
                  </a:extLst>
                </p14:cNvPr>
                <p14:cNvContentPartPr/>
                <p14:nvPr/>
              </p14:nvContentPartPr>
              <p14:xfrm>
                <a:off x="10084223" y="3659044"/>
                <a:ext cx="145080" cy="263520"/>
              </p14:xfrm>
            </p:contentPart>
          </mc:Choice>
          <mc:Fallback xmlns="">
            <p:pic>
              <p:nvPicPr>
                <p:cNvPr id="246" name="Ink 245">
                  <a:extLst>
                    <a:ext uri="{FF2B5EF4-FFF2-40B4-BE49-F238E27FC236}">
                      <a16:creationId xmlns:a16="http://schemas.microsoft.com/office/drawing/2014/main" id="{E7F81CDC-A750-C352-F8C6-A648E3FC6071}"/>
                    </a:ext>
                  </a:extLst>
                </p:cNvPr>
                <p:cNvPicPr/>
                <p:nvPr/>
              </p:nvPicPr>
              <p:blipFill>
                <a:blip r:embed="rId505"/>
                <a:stretch>
                  <a:fillRect/>
                </a:stretch>
              </p:blipFill>
              <p:spPr>
                <a:xfrm>
                  <a:off x="10075223" y="3650044"/>
                  <a:ext cx="16272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47" name="Ink 246">
                  <a:extLst>
                    <a:ext uri="{FF2B5EF4-FFF2-40B4-BE49-F238E27FC236}">
                      <a16:creationId xmlns:a16="http://schemas.microsoft.com/office/drawing/2014/main" id="{C1659E13-53E7-5F9E-E0CD-3C3D7F6C9679}"/>
                    </a:ext>
                  </a:extLst>
                </p14:cNvPr>
                <p14:cNvContentPartPr/>
                <p14:nvPr/>
              </p14:nvContentPartPr>
              <p14:xfrm>
                <a:off x="10282583" y="3724924"/>
                <a:ext cx="115560" cy="138960"/>
              </p14:xfrm>
            </p:contentPart>
          </mc:Choice>
          <mc:Fallback xmlns="">
            <p:pic>
              <p:nvPicPr>
                <p:cNvPr id="247" name="Ink 246">
                  <a:extLst>
                    <a:ext uri="{FF2B5EF4-FFF2-40B4-BE49-F238E27FC236}">
                      <a16:creationId xmlns:a16="http://schemas.microsoft.com/office/drawing/2014/main" id="{C1659E13-53E7-5F9E-E0CD-3C3D7F6C9679}"/>
                    </a:ext>
                  </a:extLst>
                </p:cNvPr>
                <p:cNvPicPr/>
                <p:nvPr/>
              </p:nvPicPr>
              <p:blipFill>
                <a:blip r:embed="rId507"/>
                <a:stretch>
                  <a:fillRect/>
                </a:stretch>
              </p:blipFill>
              <p:spPr>
                <a:xfrm>
                  <a:off x="10273583" y="3716284"/>
                  <a:ext cx="1332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249" name="Ink 248">
                  <a:extLst>
                    <a:ext uri="{FF2B5EF4-FFF2-40B4-BE49-F238E27FC236}">
                      <a16:creationId xmlns:a16="http://schemas.microsoft.com/office/drawing/2014/main" id="{1A6B818F-81FB-0CA7-155A-FBEA69C865B7}"/>
                    </a:ext>
                  </a:extLst>
                </p14:cNvPr>
                <p14:cNvContentPartPr/>
                <p14:nvPr/>
              </p14:nvContentPartPr>
              <p14:xfrm>
                <a:off x="5741903" y="4667764"/>
                <a:ext cx="208800" cy="244080"/>
              </p14:xfrm>
            </p:contentPart>
          </mc:Choice>
          <mc:Fallback xmlns="">
            <p:pic>
              <p:nvPicPr>
                <p:cNvPr id="249" name="Ink 248">
                  <a:extLst>
                    <a:ext uri="{FF2B5EF4-FFF2-40B4-BE49-F238E27FC236}">
                      <a16:creationId xmlns:a16="http://schemas.microsoft.com/office/drawing/2014/main" id="{1A6B818F-81FB-0CA7-155A-FBEA69C865B7}"/>
                    </a:ext>
                  </a:extLst>
                </p:cNvPr>
                <p:cNvPicPr/>
                <p:nvPr/>
              </p:nvPicPr>
              <p:blipFill>
                <a:blip r:embed="rId509"/>
                <a:stretch>
                  <a:fillRect/>
                </a:stretch>
              </p:blipFill>
              <p:spPr>
                <a:xfrm>
                  <a:off x="5733263" y="4659124"/>
                  <a:ext cx="22644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250" name="Ink 249">
                  <a:extLst>
                    <a:ext uri="{FF2B5EF4-FFF2-40B4-BE49-F238E27FC236}">
                      <a16:creationId xmlns:a16="http://schemas.microsoft.com/office/drawing/2014/main" id="{B3F7FBB6-81B3-02CB-F871-45244942424F}"/>
                    </a:ext>
                  </a:extLst>
                </p14:cNvPr>
                <p14:cNvContentPartPr/>
                <p14:nvPr/>
              </p14:nvContentPartPr>
              <p14:xfrm>
                <a:off x="5987783" y="4778644"/>
                <a:ext cx="47880" cy="73080"/>
              </p14:xfrm>
            </p:contentPart>
          </mc:Choice>
          <mc:Fallback xmlns="">
            <p:pic>
              <p:nvPicPr>
                <p:cNvPr id="250" name="Ink 249">
                  <a:extLst>
                    <a:ext uri="{FF2B5EF4-FFF2-40B4-BE49-F238E27FC236}">
                      <a16:creationId xmlns:a16="http://schemas.microsoft.com/office/drawing/2014/main" id="{B3F7FBB6-81B3-02CB-F871-45244942424F}"/>
                    </a:ext>
                  </a:extLst>
                </p:cNvPr>
                <p:cNvPicPr/>
                <p:nvPr/>
              </p:nvPicPr>
              <p:blipFill>
                <a:blip r:embed="rId511"/>
                <a:stretch>
                  <a:fillRect/>
                </a:stretch>
              </p:blipFill>
              <p:spPr>
                <a:xfrm>
                  <a:off x="5979143" y="4769644"/>
                  <a:ext cx="655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251" name="Ink 250">
                  <a:extLst>
                    <a:ext uri="{FF2B5EF4-FFF2-40B4-BE49-F238E27FC236}">
                      <a16:creationId xmlns:a16="http://schemas.microsoft.com/office/drawing/2014/main" id="{5ABD8525-022A-F289-B507-B843949E5053}"/>
                    </a:ext>
                  </a:extLst>
                </p14:cNvPr>
                <p14:cNvContentPartPr/>
                <p14:nvPr/>
              </p14:nvContentPartPr>
              <p14:xfrm>
                <a:off x="5942783" y="4673884"/>
                <a:ext cx="275760" cy="229680"/>
              </p14:xfrm>
            </p:contentPart>
          </mc:Choice>
          <mc:Fallback xmlns="">
            <p:pic>
              <p:nvPicPr>
                <p:cNvPr id="251" name="Ink 250">
                  <a:extLst>
                    <a:ext uri="{FF2B5EF4-FFF2-40B4-BE49-F238E27FC236}">
                      <a16:creationId xmlns:a16="http://schemas.microsoft.com/office/drawing/2014/main" id="{5ABD8525-022A-F289-B507-B843949E5053}"/>
                    </a:ext>
                  </a:extLst>
                </p:cNvPr>
                <p:cNvPicPr/>
                <p:nvPr/>
              </p:nvPicPr>
              <p:blipFill>
                <a:blip r:embed="rId513"/>
                <a:stretch>
                  <a:fillRect/>
                </a:stretch>
              </p:blipFill>
              <p:spPr>
                <a:xfrm>
                  <a:off x="5934143" y="4665244"/>
                  <a:ext cx="2934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252" name="Ink 251">
                  <a:extLst>
                    <a:ext uri="{FF2B5EF4-FFF2-40B4-BE49-F238E27FC236}">
                      <a16:creationId xmlns:a16="http://schemas.microsoft.com/office/drawing/2014/main" id="{29C4DDF4-5A69-49CE-4EB6-8EF779DA4757}"/>
                    </a:ext>
                  </a:extLst>
                </p14:cNvPr>
                <p14:cNvContentPartPr/>
                <p14:nvPr/>
              </p14:nvContentPartPr>
              <p14:xfrm>
                <a:off x="6213143" y="4686124"/>
                <a:ext cx="80280" cy="191520"/>
              </p14:xfrm>
            </p:contentPart>
          </mc:Choice>
          <mc:Fallback xmlns="">
            <p:pic>
              <p:nvPicPr>
                <p:cNvPr id="252" name="Ink 251">
                  <a:extLst>
                    <a:ext uri="{FF2B5EF4-FFF2-40B4-BE49-F238E27FC236}">
                      <a16:creationId xmlns:a16="http://schemas.microsoft.com/office/drawing/2014/main" id="{29C4DDF4-5A69-49CE-4EB6-8EF779DA4757}"/>
                    </a:ext>
                  </a:extLst>
                </p:cNvPr>
                <p:cNvPicPr/>
                <p:nvPr/>
              </p:nvPicPr>
              <p:blipFill>
                <a:blip r:embed="rId515"/>
                <a:stretch>
                  <a:fillRect/>
                </a:stretch>
              </p:blipFill>
              <p:spPr>
                <a:xfrm>
                  <a:off x="6204503" y="4677124"/>
                  <a:ext cx="979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253" name="Ink 252">
                  <a:extLst>
                    <a:ext uri="{FF2B5EF4-FFF2-40B4-BE49-F238E27FC236}">
                      <a16:creationId xmlns:a16="http://schemas.microsoft.com/office/drawing/2014/main" id="{DAC43EDC-A70D-E48F-258D-585394BEF6D6}"/>
                    </a:ext>
                  </a:extLst>
                </p14:cNvPr>
                <p14:cNvContentPartPr/>
                <p14:nvPr/>
              </p14:nvContentPartPr>
              <p14:xfrm>
                <a:off x="6210983" y="4732564"/>
                <a:ext cx="546840" cy="123480"/>
              </p14:xfrm>
            </p:contentPart>
          </mc:Choice>
          <mc:Fallback xmlns="">
            <p:pic>
              <p:nvPicPr>
                <p:cNvPr id="253" name="Ink 252">
                  <a:extLst>
                    <a:ext uri="{FF2B5EF4-FFF2-40B4-BE49-F238E27FC236}">
                      <a16:creationId xmlns:a16="http://schemas.microsoft.com/office/drawing/2014/main" id="{DAC43EDC-A70D-E48F-258D-585394BEF6D6}"/>
                    </a:ext>
                  </a:extLst>
                </p:cNvPr>
                <p:cNvPicPr/>
                <p:nvPr/>
              </p:nvPicPr>
              <p:blipFill>
                <a:blip r:embed="rId517"/>
                <a:stretch>
                  <a:fillRect/>
                </a:stretch>
              </p:blipFill>
              <p:spPr>
                <a:xfrm>
                  <a:off x="6202343" y="4723924"/>
                  <a:ext cx="5644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254" name="Ink 253">
                  <a:extLst>
                    <a:ext uri="{FF2B5EF4-FFF2-40B4-BE49-F238E27FC236}">
                      <a16:creationId xmlns:a16="http://schemas.microsoft.com/office/drawing/2014/main" id="{D780D4A4-0BEF-62F1-0217-579973F0477D}"/>
                    </a:ext>
                  </a:extLst>
                </p14:cNvPr>
                <p14:cNvContentPartPr/>
                <p14:nvPr/>
              </p14:nvContentPartPr>
              <p14:xfrm>
                <a:off x="6668183" y="4618804"/>
                <a:ext cx="7920" cy="19440"/>
              </p14:xfrm>
            </p:contentPart>
          </mc:Choice>
          <mc:Fallback xmlns="">
            <p:pic>
              <p:nvPicPr>
                <p:cNvPr id="254" name="Ink 253">
                  <a:extLst>
                    <a:ext uri="{FF2B5EF4-FFF2-40B4-BE49-F238E27FC236}">
                      <a16:creationId xmlns:a16="http://schemas.microsoft.com/office/drawing/2014/main" id="{D780D4A4-0BEF-62F1-0217-579973F0477D}"/>
                    </a:ext>
                  </a:extLst>
                </p:cNvPr>
                <p:cNvPicPr/>
                <p:nvPr/>
              </p:nvPicPr>
              <p:blipFill>
                <a:blip r:embed="rId519"/>
                <a:stretch>
                  <a:fillRect/>
                </a:stretch>
              </p:blipFill>
              <p:spPr>
                <a:xfrm>
                  <a:off x="6659543" y="4610164"/>
                  <a:ext cx="255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255" name="Ink 254">
                  <a:extLst>
                    <a:ext uri="{FF2B5EF4-FFF2-40B4-BE49-F238E27FC236}">
                      <a16:creationId xmlns:a16="http://schemas.microsoft.com/office/drawing/2014/main" id="{2B8E794A-A083-EEDD-6791-AB046ABB03D3}"/>
                    </a:ext>
                  </a:extLst>
                </p14:cNvPr>
                <p14:cNvContentPartPr/>
                <p14:nvPr/>
              </p14:nvContentPartPr>
              <p14:xfrm>
                <a:off x="6803183" y="4689724"/>
                <a:ext cx="197640" cy="114120"/>
              </p14:xfrm>
            </p:contentPart>
          </mc:Choice>
          <mc:Fallback xmlns="">
            <p:pic>
              <p:nvPicPr>
                <p:cNvPr id="255" name="Ink 254">
                  <a:extLst>
                    <a:ext uri="{FF2B5EF4-FFF2-40B4-BE49-F238E27FC236}">
                      <a16:creationId xmlns:a16="http://schemas.microsoft.com/office/drawing/2014/main" id="{2B8E794A-A083-EEDD-6791-AB046ABB03D3}"/>
                    </a:ext>
                  </a:extLst>
                </p:cNvPr>
                <p:cNvPicPr/>
                <p:nvPr/>
              </p:nvPicPr>
              <p:blipFill>
                <a:blip r:embed="rId521"/>
                <a:stretch>
                  <a:fillRect/>
                </a:stretch>
              </p:blipFill>
              <p:spPr>
                <a:xfrm>
                  <a:off x="6794183" y="4680724"/>
                  <a:ext cx="2152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257" name="Ink 256">
                  <a:extLst>
                    <a:ext uri="{FF2B5EF4-FFF2-40B4-BE49-F238E27FC236}">
                      <a16:creationId xmlns:a16="http://schemas.microsoft.com/office/drawing/2014/main" id="{4530108C-A10B-A74A-884F-DA5AE4465653}"/>
                    </a:ext>
                  </a:extLst>
                </p14:cNvPr>
                <p14:cNvContentPartPr/>
                <p14:nvPr/>
              </p14:nvContentPartPr>
              <p14:xfrm>
                <a:off x="7119983" y="4617364"/>
                <a:ext cx="77400" cy="328320"/>
              </p14:xfrm>
            </p:contentPart>
          </mc:Choice>
          <mc:Fallback xmlns="">
            <p:pic>
              <p:nvPicPr>
                <p:cNvPr id="257" name="Ink 256">
                  <a:extLst>
                    <a:ext uri="{FF2B5EF4-FFF2-40B4-BE49-F238E27FC236}">
                      <a16:creationId xmlns:a16="http://schemas.microsoft.com/office/drawing/2014/main" id="{4530108C-A10B-A74A-884F-DA5AE4465653}"/>
                    </a:ext>
                  </a:extLst>
                </p:cNvPr>
                <p:cNvPicPr/>
                <p:nvPr/>
              </p:nvPicPr>
              <p:blipFill>
                <a:blip r:embed="rId523"/>
                <a:stretch>
                  <a:fillRect/>
                </a:stretch>
              </p:blipFill>
              <p:spPr>
                <a:xfrm>
                  <a:off x="7110983" y="4608724"/>
                  <a:ext cx="9504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258" name="Ink 257">
                  <a:extLst>
                    <a:ext uri="{FF2B5EF4-FFF2-40B4-BE49-F238E27FC236}">
                      <a16:creationId xmlns:a16="http://schemas.microsoft.com/office/drawing/2014/main" id="{5643E036-155A-951D-1A28-5572A31AD997}"/>
                    </a:ext>
                  </a:extLst>
                </p14:cNvPr>
                <p14:cNvContentPartPr/>
                <p14:nvPr/>
              </p14:nvContentPartPr>
              <p14:xfrm>
                <a:off x="7216463" y="4760284"/>
                <a:ext cx="344520" cy="126000"/>
              </p14:xfrm>
            </p:contentPart>
          </mc:Choice>
          <mc:Fallback xmlns="">
            <p:pic>
              <p:nvPicPr>
                <p:cNvPr id="258" name="Ink 257">
                  <a:extLst>
                    <a:ext uri="{FF2B5EF4-FFF2-40B4-BE49-F238E27FC236}">
                      <a16:creationId xmlns:a16="http://schemas.microsoft.com/office/drawing/2014/main" id="{5643E036-155A-951D-1A28-5572A31AD997}"/>
                    </a:ext>
                  </a:extLst>
                </p:cNvPr>
                <p:cNvPicPr/>
                <p:nvPr/>
              </p:nvPicPr>
              <p:blipFill>
                <a:blip r:embed="rId525"/>
                <a:stretch>
                  <a:fillRect/>
                </a:stretch>
              </p:blipFill>
              <p:spPr>
                <a:xfrm>
                  <a:off x="7207823" y="4751644"/>
                  <a:ext cx="3621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259" name="Ink 258">
                  <a:extLst>
                    <a:ext uri="{FF2B5EF4-FFF2-40B4-BE49-F238E27FC236}">
                      <a16:creationId xmlns:a16="http://schemas.microsoft.com/office/drawing/2014/main" id="{397719D9-F470-E89B-274B-F788E6772464}"/>
                    </a:ext>
                  </a:extLst>
                </p14:cNvPr>
                <p14:cNvContentPartPr/>
                <p14:nvPr/>
              </p14:nvContentPartPr>
              <p14:xfrm>
                <a:off x="7591583" y="4711324"/>
                <a:ext cx="427680" cy="142920"/>
              </p14:xfrm>
            </p:contentPart>
          </mc:Choice>
          <mc:Fallback xmlns="">
            <p:pic>
              <p:nvPicPr>
                <p:cNvPr id="259" name="Ink 258">
                  <a:extLst>
                    <a:ext uri="{FF2B5EF4-FFF2-40B4-BE49-F238E27FC236}">
                      <a16:creationId xmlns:a16="http://schemas.microsoft.com/office/drawing/2014/main" id="{397719D9-F470-E89B-274B-F788E6772464}"/>
                    </a:ext>
                  </a:extLst>
                </p:cNvPr>
                <p:cNvPicPr/>
                <p:nvPr/>
              </p:nvPicPr>
              <p:blipFill>
                <a:blip r:embed="rId527"/>
                <a:stretch>
                  <a:fillRect/>
                </a:stretch>
              </p:blipFill>
              <p:spPr>
                <a:xfrm>
                  <a:off x="7582943" y="4702684"/>
                  <a:ext cx="4453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260" name="Ink 259">
                  <a:extLst>
                    <a:ext uri="{FF2B5EF4-FFF2-40B4-BE49-F238E27FC236}">
                      <a16:creationId xmlns:a16="http://schemas.microsoft.com/office/drawing/2014/main" id="{1B289EEB-06A9-B2AE-6259-C00B27D32579}"/>
                    </a:ext>
                  </a:extLst>
                </p14:cNvPr>
                <p14:cNvContentPartPr/>
                <p14:nvPr/>
              </p14:nvContentPartPr>
              <p14:xfrm>
                <a:off x="8052383" y="4593604"/>
                <a:ext cx="67320" cy="255240"/>
              </p14:xfrm>
            </p:contentPart>
          </mc:Choice>
          <mc:Fallback xmlns="">
            <p:pic>
              <p:nvPicPr>
                <p:cNvPr id="260" name="Ink 259">
                  <a:extLst>
                    <a:ext uri="{FF2B5EF4-FFF2-40B4-BE49-F238E27FC236}">
                      <a16:creationId xmlns:a16="http://schemas.microsoft.com/office/drawing/2014/main" id="{1B289EEB-06A9-B2AE-6259-C00B27D32579}"/>
                    </a:ext>
                  </a:extLst>
                </p:cNvPr>
                <p:cNvPicPr/>
                <p:nvPr/>
              </p:nvPicPr>
              <p:blipFill>
                <a:blip r:embed="rId529"/>
                <a:stretch>
                  <a:fillRect/>
                </a:stretch>
              </p:blipFill>
              <p:spPr>
                <a:xfrm>
                  <a:off x="8043743" y="4584964"/>
                  <a:ext cx="849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261" name="Ink 260">
                  <a:extLst>
                    <a:ext uri="{FF2B5EF4-FFF2-40B4-BE49-F238E27FC236}">
                      <a16:creationId xmlns:a16="http://schemas.microsoft.com/office/drawing/2014/main" id="{817CFA3C-25D4-FD19-EC1C-4265C1ECC2E6}"/>
                    </a:ext>
                  </a:extLst>
                </p14:cNvPr>
                <p14:cNvContentPartPr/>
                <p14:nvPr/>
              </p14:nvContentPartPr>
              <p14:xfrm>
                <a:off x="8190263" y="4731124"/>
                <a:ext cx="111240" cy="106920"/>
              </p14:xfrm>
            </p:contentPart>
          </mc:Choice>
          <mc:Fallback xmlns="">
            <p:pic>
              <p:nvPicPr>
                <p:cNvPr id="261" name="Ink 260">
                  <a:extLst>
                    <a:ext uri="{FF2B5EF4-FFF2-40B4-BE49-F238E27FC236}">
                      <a16:creationId xmlns:a16="http://schemas.microsoft.com/office/drawing/2014/main" id="{817CFA3C-25D4-FD19-EC1C-4265C1ECC2E6}"/>
                    </a:ext>
                  </a:extLst>
                </p:cNvPr>
                <p:cNvPicPr/>
                <p:nvPr/>
              </p:nvPicPr>
              <p:blipFill>
                <a:blip r:embed="rId531"/>
                <a:stretch>
                  <a:fillRect/>
                </a:stretch>
              </p:blipFill>
              <p:spPr>
                <a:xfrm>
                  <a:off x="8181263" y="4722484"/>
                  <a:ext cx="1288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262" name="Ink 261">
                  <a:extLst>
                    <a:ext uri="{FF2B5EF4-FFF2-40B4-BE49-F238E27FC236}">
                      <a16:creationId xmlns:a16="http://schemas.microsoft.com/office/drawing/2014/main" id="{B63BDB60-9D31-EE36-7D3F-298B54448A67}"/>
                    </a:ext>
                  </a:extLst>
                </p14:cNvPr>
                <p14:cNvContentPartPr/>
                <p14:nvPr/>
              </p14:nvContentPartPr>
              <p14:xfrm>
                <a:off x="8347583" y="4688644"/>
                <a:ext cx="137520" cy="146880"/>
              </p14:xfrm>
            </p:contentPart>
          </mc:Choice>
          <mc:Fallback xmlns="">
            <p:pic>
              <p:nvPicPr>
                <p:cNvPr id="262" name="Ink 261">
                  <a:extLst>
                    <a:ext uri="{FF2B5EF4-FFF2-40B4-BE49-F238E27FC236}">
                      <a16:creationId xmlns:a16="http://schemas.microsoft.com/office/drawing/2014/main" id="{B63BDB60-9D31-EE36-7D3F-298B54448A67}"/>
                    </a:ext>
                  </a:extLst>
                </p:cNvPr>
                <p:cNvPicPr/>
                <p:nvPr/>
              </p:nvPicPr>
              <p:blipFill>
                <a:blip r:embed="rId533"/>
                <a:stretch>
                  <a:fillRect/>
                </a:stretch>
              </p:blipFill>
              <p:spPr>
                <a:xfrm>
                  <a:off x="8338583" y="4680004"/>
                  <a:ext cx="1551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263" name="Ink 262">
                  <a:extLst>
                    <a:ext uri="{FF2B5EF4-FFF2-40B4-BE49-F238E27FC236}">
                      <a16:creationId xmlns:a16="http://schemas.microsoft.com/office/drawing/2014/main" id="{977C3098-B07A-76AA-4E1B-A43CC17ED995}"/>
                    </a:ext>
                  </a:extLst>
                </p14:cNvPr>
                <p14:cNvContentPartPr/>
                <p14:nvPr/>
              </p14:nvContentPartPr>
              <p14:xfrm>
                <a:off x="8591663" y="4628524"/>
                <a:ext cx="60840" cy="205920"/>
              </p14:xfrm>
            </p:contentPart>
          </mc:Choice>
          <mc:Fallback xmlns="">
            <p:pic>
              <p:nvPicPr>
                <p:cNvPr id="263" name="Ink 262">
                  <a:extLst>
                    <a:ext uri="{FF2B5EF4-FFF2-40B4-BE49-F238E27FC236}">
                      <a16:creationId xmlns:a16="http://schemas.microsoft.com/office/drawing/2014/main" id="{977C3098-B07A-76AA-4E1B-A43CC17ED995}"/>
                    </a:ext>
                  </a:extLst>
                </p:cNvPr>
                <p:cNvPicPr/>
                <p:nvPr/>
              </p:nvPicPr>
              <p:blipFill>
                <a:blip r:embed="rId535"/>
                <a:stretch>
                  <a:fillRect/>
                </a:stretch>
              </p:blipFill>
              <p:spPr>
                <a:xfrm>
                  <a:off x="8583023" y="4619884"/>
                  <a:ext cx="784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264" name="Ink 263">
                  <a:extLst>
                    <a:ext uri="{FF2B5EF4-FFF2-40B4-BE49-F238E27FC236}">
                      <a16:creationId xmlns:a16="http://schemas.microsoft.com/office/drawing/2014/main" id="{8D04AA46-E068-BC13-9461-CD04E55DFA17}"/>
                    </a:ext>
                  </a:extLst>
                </p14:cNvPr>
                <p14:cNvContentPartPr/>
                <p14:nvPr/>
              </p14:nvContentPartPr>
              <p14:xfrm>
                <a:off x="8783903" y="4719604"/>
                <a:ext cx="304200" cy="144360"/>
              </p14:xfrm>
            </p:contentPart>
          </mc:Choice>
          <mc:Fallback xmlns="">
            <p:pic>
              <p:nvPicPr>
                <p:cNvPr id="264" name="Ink 263">
                  <a:extLst>
                    <a:ext uri="{FF2B5EF4-FFF2-40B4-BE49-F238E27FC236}">
                      <a16:creationId xmlns:a16="http://schemas.microsoft.com/office/drawing/2014/main" id="{8D04AA46-E068-BC13-9461-CD04E55DFA17}"/>
                    </a:ext>
                  </a:extLst>
                </p:cNvPr>
                <p:cNvPicPr/>
                <p:nvPr/>
              </p:nvPicPr>
              <p:blipFill>
                <a:blip r:embed="rId537"/>
                <a:stretch>
                  <a:fillRect/>
                </a:stretch>
              </p:blipFill>
              <p:spPr>
                <a:xfrm>
                  <a:off x="8775263" y="4710604"/>
                  <a:ext cx="3218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265" name="Ink 264">
                  <a:extLst>
                    <a:ext uri="{FF2B5EF4-FFF2-40B4-BE49-F238E27FC236}">
                      <a16:creationId xmlns:a16="http://schemas.microsoft.com/office/drawing/2014/main" id="{52FA528D-5781-64C7-1C7D-6BF7931872B1}"/>
                    </a:ext>
                  </a:extLst>
                </p14:cNvPr>
                <p14:cNvContentPartPr/>
                <p14:nvPr/>
              </p14:nvContentPartPr>
              <p14:xfrm>
                <a:off x="9134543" y="4721764"/>
                <a:ext cx="128880" cy="108000"/>
              </p14:xfrm>
            </p:contentPart>
          </mc:Choice>
          <mc:Fallback xmlns="">
            <p:pic>
              <p:nvPicPr>
                <p:cNvPr id="265" name="Ink 264">
                  <a:extLst>
                    <a:ext uri="{FF2B5EF4-FFF2-40B4-BE49-F238E27FC236}">
                      <a16:creationId xmlns:a16="http://schemas.microsoft.com/office/drawing/2014/main" id="{52FA528D-5781-64C7-1C7D-6BF7931872B1}"/>
                    </a:ext>
                  </a:extLst>
                </p:cNvPr>
                <p:cNvPicPr/>
                <p:nvPr/>
              </p:nvPicPr>
              <p:blipFill>
                <a:blip r:embed="rId539"/>
                <a:stretch>
                  <a:fillRect/>
                </a:stretch>
              </p:blipFill>
              <p:spPr>
                <a:xfrm>
                  <a:off x="9125543" y="4712764"/>
                  <a:ext cx="1465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266" name="Ink 265">
                  <a:extLst>
                    <a:ext uri="{FF2B5EF4-FFF2-40B4-BE49-F238E27FC236}">
                      <a16:creationId xmlns:a16="http://schemas.microsoft.com/office/drawing/2014/main" id="{66E575FB-5273-6F47-EE66-303C085C8928}"/>
                    </a:ext>
                  </a:extLst>
                </p14:cNvPr>
                <p14:cNvContentPartPr/>
                <p14:nvPr/>
              </p14:nvContentPartPr>
              <p14:xfrm>
                <a:off x="9310943" y="4650124"/>
                <a:ext cx="69120" cy="165960"/>
              </p14:xfrm>
            </p:contentPart>
          </mc:Choice>
          <mc:Fallback xmlns="">
            <p:pic>
              <p:nvPicPr>
                <p:cNvPr id="266" name="Ink 265">
                  <a:extLst>
                    <a:ext uri="{FF2B5EF4-FFF2-40B4-BE49-F238E27FC236}">
                      <a16:creationId xmlns:a16="http://schemas.microsoft.com/office/drawing/2014/main" id="{66E575FB-5273-6F47-EE66-303C085C8928}"/>
                    </a:ext>
                  </a:extLst>
                </p:cNvPr>
                <p:cNvPicPr/>
                <p:nvPr/>
              </p:nvPicPr>
              <p:blipFill>
                <a:blip r:embed="rId541"/>
                <a:stretch>
                  <a:fillRect/>
                </a:stretch>
              </p:blipFill>
              <p:spPr>
                <a:xfrm>
                  <a:off x="9302303" y="4641124"/>
                  <a:ext cx="867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267" name="Ink 266">
                  <a:extLst>
                    <a:ext uri="{FF2B5EF4-FFF2-40B4-BE49-F238E27FC236}">
                      <a16:creationId xmlns:a16="http://schemas.microsoft.com/office/drawing/2014/main" id="{22F665C6-7CCC-68AD-4BC6-4666209C99EC}"/>
                    </a:ext>
                  </a:extLst>
                </p14:cNvPr>
                <p14:cNvContentPartPr/>
                <p14:nvPr/>
              </p14:nvContentPartPr>
              <p14:xfrm>
                <a:off x="9404543" y="4658404"/>
                <a:ext cx="165240" cy="168120"/>
              </p14:xfrm>
            </p:contentPart>
          </mc:Choice>
          <mc:Fallback xmlns="">
            <p:pic>
              <p:nvPicPr>
                <p:cNvPr id="267" name="Ink 266">
                  <a:extLst>
                    <a:ext uri="{FF2B5EF4-FFF2-40B4-BE49-F238E27FC236}">
                      <a16:creationId xmlns:a16="http://schemas.microsoft.com/office/drawing/2014/main" id="{22F665C6-7CCC-68AD-4BC6-4666209C99EC}"/>
                    </a:ext>
                  </a:extLst>
                </p:cNvPr>
                <p:cNvPicPr/>
                <p:nvPr/>
              </p:nvPicPr>
              <p:blipFill>
                <a:blip r:embed="rId543"/>
                <a:stretch>
                  <a:fillRect/>
                </a:stretch>
              </p:blipFill>
              <p:spPr>
                <a:xfrm>
                  <a:off x="9395903" y="4649404"/>
                  <a:ext cx="1828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268" name="Ink 267">
                  <a:extLst>
                    <a:ext uri="{FF2B5EF4-FFF2-40B4-BE49-F238E27FC236}">
                      <a16:creationId xmlns:a16="http://schemas.microsoft.com/office/drawing/2014/main" id="{9520CE5E-3CA8-9CAF-5EF7-9FDC15DA76B4}"/>
                    </a:ext>
                  </a:extLst>
                </p14:cNvPr>
                <p14:cNvContentPartPr/>
                <p14:nvPr/>
              </p14:nvContentPartPr>
              <p14:xfrm>
                <a:off x="9524063" y="4632844"/>
                <a:ext cx="23400" cy="47520"/>
              </p14:xfrm>
            </p:contentPart>
          </mc:Choice>
          <mc:Fallback xmlns="">
            <p:pic>
              <p:nvPicPr>
                <p:cNvPr id="268" name="Ink 267">
                  <a:extLst>
                    <a:ext uri="{FF2B5EF4-FFF2-40B4-BE49-F238E27FC236}">
                      <a16:creationId xmlns:a16="http://schemas.microsoft.com/office/drawing/2014/main" id="{9520CE5E-3CA8-9CAF-5EF7-9FDC15DA76B4}"/>
                    </a:ext>
                  </a:extLst>
                </p:cNvPr>
                <p:cNvPicPr/>
                <p:nvPr/>
              </p:nvPicPr>
              <p:blipFill>
                <a:blip r:embed="rId545"/>
                <a:stretch>
                  <a:fillRect/>
                </a:stretch>
              </p:blipFill>
              <p:spPr>
                <a:xfrm>
                  <a:off x="9515063" y="4624204"/>
                  <a:ext cx="410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269" name="Ink 268">
                  <a:extLst>
                    <a:ext uri="{FF2B5EF4-FFF2-40B4-BE49-F238E27FC236}">
                      <a16:creationId xmlns:a16="http://schemas.microsoft.com/office/drawing/2014/main" id="{FEA484B3-F113-B99A-2D8C-F2B7A211FC00}"/>
                    </a:ext>
                  </a:extLst>
                </p14:cNvPr>
                <p14:cNvContentPartPr/>
                <p14:nvPr/>
              </p14:nvContentPartPr>
              <p14:xfrm>
                <a:off x="9586343" y="4689724"/>
                <a:ext cx="182880" cy="253800"/>
              </p14:xfrm>
            </p:contentPart>
          </mc:Choice>
          <mc:Fallback xmlns="">
            <p:pic>
              <p:nvPicPr>
                <p:cNvPr id="269" name="Ink 268">
                  <a:extLst>
                    <a:ext uri="{FF2B5EF4-FFF2-40B4-BE49-F238E27FC236}">
                      <a16:creationId xmlns:a16="http://schemas.microsoft.com/office/drawing/2014/main" id="{FEA484B3-F113-B99A-2D8C-F2B7A211FC00}"/>
                    </a:ext>
                  </a:extLst>
                </p:cNvPr>
                <p:cNvPicPr/>
                <p:nvPr/>
              </p:nvPicPr>
              <p:blipFill>
                <a:blip r:embed="rId547"/>
                <a:stretch>
                  <a:fillRect/>
                </a:stretch>
              </p:blipFill>
              <p:spPr>
                <a:xfrm>
                  <a:off x="9577703" y="4681084"/>
                  <a:ext cx="2005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270" name="Ink 269">
                  <a:extLst>
                    <a:ext uri="{FF2B5EF4-FFF2-40B4-BE49-F238E27FC236}">
                      <a16:creationId xmlns:a16="http://schemas.microsoft.com/office/drawing/2014/main" id="{C58F270C-C603-00ED-BF11-C0F863D1FE87}"/>
                    </a:ext>
                  </a:extLst>
                </p14:cNvPr>
                <p14:cNvContentPartPr/>
                <p14:nvPr/>
              </p14:nvContentPartPr>
              <p14:xfrm>
                <a:off x="9792623" y="4630684"/>
                <a:ext cx="64440" cy="186480"/>
              </p14:xfrm>
            </p:contentPart>
          </mc:Choice>
          <mc:Fallback xmlns="">
            <p:pic>
              <p:nvPicPr>
                <p:cNvPr id="270" name="Ink 269">
                  <a:extLst>
                    <a:ext uri="{FF2B5EF4-FFF2-40B4-BE49-F238E27FC236}">
                      <a16:creationId xmlns:a16="http://schemas.microsoft.com/office/drawing/2014/main" id="{C58F270C-C603-00ED-BF11-C0F863D1FE87}"/>
                    </a:ext>
                  </a:extLst>
                </p:cNvPr>
                <p:cNvPicPr/>
                <p:nvPr/>
              </p:nvPicPr>
              <p:blipFill>
                <a:blip r:embed="rId549"/>
                <a:stretch>
                  <a:fillRect/>
                </a:stretch>
              </p:blipFill>
              <p:spPr>
                <a:xfrm>
                  <a:off x="9783983" y="4622044"/>
                  <a:ext cx="820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271" name="Ink 270">
                  <a:extLst>
                    <a:ext uri="{FF2B5EF4-FFF2-40B4-BE49-F238E27FC236}">
                      <a16:creationId xmlns:a16="http://schemas.microsoft.com/office/drawing/2014/main" id="{6139A5DF-120C-1607-5FC4-11C5B8A18E55}"/>
                    </a:ext>
                  </a:extLst>
                </p14:cNvPr>
                <p14:cNvContentPartPr/>
                <p14:nvPr/>
              </p14:nvContentPartPr>
              <p14:xfrm>
                <a:off x="9911423" y="4689004"/>
                <a:ext cx="164160" cy="130680"/>
              </p14:xfrm>
            </p:contentPart>
          </mc:Choice>
          <mc:Fallback xmlns="">
            <p:pic>
              <p:nvPicPr>
                <p:cNvPr id="271" name="Ink 270">
                  <a:extLst>
                    <a:ext uri="{FF2B5EF4-FFF2-40B4-BE49-F238E27FC236}">
                      <a16:creationId xmlns:a16="http://schemas.microsoft.com/office/drawing/2014/main" id="{6139A5DF-120C-1607-5FC4-11C5B8A18E55}"/>
                    </a:ext>
                  </a:extLst>
                </p:cNvPr>
                <p:cNvPicPr/>
                <p:nvPr/>
              </p:nvPicPr>
              <p:blipFill>
                <a:blip r:embed="rId551"/>
                <a:stretch>
                  <a:fillRect/>
                </a:stretch>
              </p:blipFill>
              <p:spPr>
                <a:xfrm>
                  <a:off x="9902423" y="4680364"/>
                  <a:ext cx="1818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272" name="Ink 271">
                  <a:extLst>
                    <a:ext uri="{FF2B5EF4-FFF2-40B4-BE49-F238E27FC236}">
                      <a16:creationId xmlns:a16="http://schemas.microsoft.com/office/drawing/2014/main" id="{77AB2934-7998-4E8A-E55B-E3B72C7525FD}"/>
                    </a:ext>
                  </a:extLst>
                </p14:cNvPr>
                <p14:cNvContentPartPr/>
                <p14:nvPr/>
              </p14:nvContentPartPr>
              <p14:xfrm>
                <a:off x="6190463" y="4167724"/>
                <a:ext cx="797760" cy="50400"/>
              </p14:xfrm>
            </p:contentPart>
          </mc:Choice>
          <mc:Fallback xmlns="">
            <p:pic>
              <p:nvPicPr>
                <p:cNvPr id="272" name="Ink 271">
                  <a:extLst>
                    <a:ext uri="{FF2B5EF4-FFF2-40B4-BE49-F238E27FC236}">
                      <a16:creationId xmlns:a16="http://schemas.microsoft.com/office/drawing/2014/main" id="{77AB2934-7998-4E8A-E55B-E3B72C7525FD}"/>
                    </a:ext>
                  </a:extLst>
                </p:cNvPr>
                <p:cNvPicPr/>
                <p:nvPr/>
              </p:nvPicPr>
              <p:blipFill>
                <a:blip r:embed="rId553"/>
                <a:stretch>
                  <a:fillRect/>
                </a:stretch>
              </p:blipFill>
              <p:spPr>
                <a:xfrm>
                  <a:off x="6181463" y="4159084"/>
                  <a:ext cx="8154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273" name="Ink 272">
                  <a:extLst>
                    <a:ext uri="{FF2B5EF4-FFF2-40B4-BE49-F238E27FC236}">
                      <a16:creationId xmlns:a16="http://schemas.microsoft.com/office/drawing/2014/main" id="{E421AF62-3B0A-A0D6-1E1C-12CF528A2ED3}"/>
                    </a:ext>
                  </a:extLst>
                </p14:cNvPr>
                <p14:cNvContentPartPr/>
                <p14:nvPr/>
              </p14:nvContentPartPr>
              <p14:xfrm>
                <a:off x="6292703" y="4177804"/>
                <a:ext cx="2072160" cy="119160"/>
              </p14:xfrm>
            </p:contentPart>
          </mc:Choice>
          <mc:Fallback xmlns="">
            <p:pic>
              <p:nvPicPr>
                <p:cNvPr id="273" name="Ink 272">
                  <a:extLst>
                    <a:ext uri="{FF2B5EF4-FFF2-40B4-BE49-F238E27FC236}">
                      <a16:creationId xmlns:a16="http://schemas.microsoft.com/office/drawing/2014/main" id="{E421AF62-3B0A-A0D6-1E1C-12CF528A2ED3}"/>
                    </a:ext>
                  </a:extLst>
                </p:cNvPr>
                <p:cNvPicPr/>
                <p:nvPr/>
              </p:nvPicPr>
              <p:blipFill>
                <a:blip r:embed="rId555"/>
                <a:stretch>
                  <a:fillRect/>
                </a:stretch>
              </p:blipFill>
              <p:spPr>
                <a:xfrm>
                  <a:off x="6283703" y="4168804"/>
                  <a:ext cx="20898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274" name="Ink 273">
                  <a:extLst>
                    <a:ext uri="{FF2B5EF4-FFF2-40B4-BE49-F238E27FC236}">
                      <a16:creationId xmlns:a16="http://schemas.microsoft.com/office/drawing/2014/main" id="{DA412E36-D7DC-74F6-BC2F-617532A30805}"/>
                    </a:ext>
                  </a:extLst>
                </p14:cNvPr>
                <p14:cNvContentPartPr/>
                <p14:nvPr/>
              </p14:nvContentPartPr>
              <p14:xfrm>
                <a:off x="7989383" y="4188244"/>
                <a:ext cx="1208880" cy="30240"/>
              </p14:xfrm>
            </p:contentPart>
          </mc:Choice>
          <mc:Fallback xmlns="">
            <p:pic>
              <p:nvPicPr>
                <p:cNvPr id="274" name="Ink 273">
                  <a:extLst>
                    <a:ext uri="{FF2B5EF4-FFF2-40B4-BE49-F238E27FC236}">
                      <a16:creationId xmlns:a16="http://schemas.microsoft.com/office/drawing/2014/main" id="{DA412E36-D7DC-74F6-BC2F-617532A30805}"/>
                    </a:ext>
                  </a:extLst>
                </p:cNvPr>
                <p:cNvPicPr/>
                <p:nvPr/>
              </p:nvPicPr>
              <p:blipFill>
                <a:blip r:embed="rId557"/>
                <a:stretch>
                  <a:fillRect/>
                </a:stretch>
              </p:blipFill>
              <p:spPr>
                <a:xfrm>
                  <a:off x="7980383" y="4179604"/>
                  <a:ext cx="12265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275" name="Ink 274">
                  <a:extLst>
                    <a:ext uri="{FF2B5EF4-FFF2-40B4-BE49-F238E27FC236}">
                      <a16:creationId xmlns:a16="http://schemas.microsoft.com/office/drawing/2014/main" id="{BFF95B5E-FC2A-1C3E-0325-A663F33AADB3}"/>
                    </a:ext>
                  </a:extLst>
                </p14:cNvPr>
                <p14:cNvContentPartPr/>
                <p14:nvPr/>
              </p14:nvContentPartPr>
              <p14:xfrm>
                <a:off x="8426063" y="4354924"/>
                <a:ext cx="1024200" cy="11520"/>
              </p14:xfrm>
            </p:contentPart>
          </mc:Choice>
          <mc:Fallback xmlns="">
            <p:pic>
              <p:nvPicPr>
                <p:cNvPr id="275" name="Ink 274">
                  <a:extLst>
                    <a:ext uri="{FF2B5EF4-FFF2-40B4-BE49-F238E27FC236}">
                      <a16:creationId xmlns:a16="http://schemas.microsoft.com/office/drawing/2014/main" id="{BFF95B5E-FC2A-1C3E-0325-A663F33AADB3}"/>
                    </a:ext>
                  </a:extLst>
                </p:cNvPr>
                <p:cNvPicPr/>
                <p:nvPr/>
              </p:nvPicPr>
              <p:blipFill>
                <a:blip r:embed="rId559"/>
                <a:stretch>
                  <a:fillRect/>
                </a:stretch>
              </p:blipFill>
              <p:spPr>
                <a:xfrm>
                  <a:off x="8417423" y="4346284"/>
                  <a:ext cx="10418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276" name="Ink 275">
                  <a:extLst>
                    <a:ext uri="{FF2B5EF4-FFF2-40B4-BE49-F238E27FC236}">
                      <a16:creationId xmlns:a16="http://schemas.microsoft.com/office/drawing/2014/main" id="{5A4DDA45-307F-34D6-5445-BCE110E61047}"/>
                    </a:ext>
                  </a:extLst>
                </p14:cNvPr>
                <p14:cNvContentPartPr/>
                <p14:nvPr/>
              </p14:nvContentPartPr>
              <p14:xfrm>
                <a:off x="9320663" y="4100044"/>
                <a:ext cx="681480" cy="7920"/>
              </p14:xfrm>
            </p:contentPart>
          </mc:Choice>
          <mc:Fallback xmlns="">
            <p:pic>
              <p:nvPicPr>
                <p:cNvPr id="276" name="Ink 275">
                  <a:extLst>
                    <a:ext uri="{FF2B5EF4-FFF2-40B4-BE49-F238E27FC236}">
                      <a16:creationId xmlns:a16="http://schemas.microsoft.com/office/drawing/2014/main" id="{5A4DDA45-307F-34D6-5445-BCE110E61047}"/>
                    </a:ext>
                  </a:extLst>
                </p:cNvPr>
                <p:cNvPicPr/>
                <p:nvPr/>
              </p:nvPicPr>
              <p:blipFill>
                <a:blip r:embed="rId561"/>
                <a:stretch>
                  <a:fillRect/>
                </a:stretch>
              </p:blipFill>
              <p:spPr>
                <a:xfrm>
                  <a:off x="9312023" y="4091044"/>
                  <a:ext cx="6991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277" name="Ink 276">
                  <a:extLst>
                    <a:ext uri="{FF2B5EF4-FFF2-40B4-BE49-F238E27FC236}">
                      <a16:creationId xmlns:a16="http://schemas.microsoft.com/office/drawing/2014/main" id="{2F7D7516-A280-6DFC-10A5-547E2A733C32}"/>
                    </a:ext>
                  </a:extLst>
                </p14:cNvPr>
                <p14:cNvContentPartPr/>
                <p14:nvPr/>
              </p14:nvContentPartPr>
              <p14:xfrm>
                <a:off x="9464663" y="4276084"/>
                <a:ext cx="664560" cy="21240"/>
              </p14:xfrm>
            </p:contentPart>
          </mc:Choice>
          <mc:Fallback xmlns="">
            <p:pic>
              <p:nvPicPr>
                <p:cNvPr id="277" name="Ink 276">
                  <a:extLst>
                    <a:ext uri="{FF2B5EF4-FFF2-40B4-BE49-F238E27FC236}">
                      <a16:creationId xmlns:a16="http://schemas.microsoft.com/office/drawing/2014/main" id="{2F7D7516-A280-6DFC-10A5-547E2A733C32}"/>
                    </a:ext>
                  </a:extLst>
                </p:cNvPr>
                <p:cNvPicPr/>
                <p:nvPr/>
              </p:nvPicPr>
              <p:blipFill>
                <a:blip r:embed="rId563"/>
                <a:stretch>
                  <a:fillRect/>
                </a:stretch>
              </p:blipFill>
              <p:spPr>
                <a:xfrm>
                  <a:off x="9456023" y="4267444"/>
                  <a:ext cx="6822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278" name="Ink 277">
                  <a:extLst>
                    <a:ext uri="{FF2B5EF4-FFF2-40B4-BE49-F238E27FC236}">
                      <a16:creationId xmlns:a16="http://schemas.microsoft.com/office/drawing/2014/main" id="{5F5DC5BC-2993-D4EB-5141-C3B64DFBC129}"/>
                    </a:ext>
                  </a:extLst>
                </p14:cNvPr>
                <p14:cNvContentPartPr/>
                <p14:nvPr/>
              </p14:nvContentPartPr>
              <p14:xfrm>
                <a:off x="9728183" y="4435564"/>
                <a:ext cx="932760" cy="38880"/>
              </p14:xfrm>
            </p:contentPart>
          </mc:Choice>
          <mc:Fallback xmlns="">
            <p:pic>
              <p:nvPicPr>
                <p:cNvPr id="278" name="Ink 277">
                  <a:extLst>
                    <a:ext uri="{FF2B5EF4-FFF2-40B4-BE49-F238E27FC236}">
                      <a16:creationId xmlns:a16="http://schemas.microsoft.com/office/drawing/2014/main" id="{5F5DC5BC-2993-D4EB-5141-C3B64DFBC129}"/>
                    </a:ext>
                  </a:extLst>
                </p:cNvPr>
                <p:cNvPicPr/>
                <p:nvPr/>
              </p:nvPicPr>
              <p:blipFill>
                <a:blip r:embed="rId565"/>
                <a:stretch>
                  <a:fillRect/>
                </a:stretch>
              </p:blipFill>
              <p:spPr>
                <a:xfrm>
                  <a:off x="9719543" y="4426564"/>
                  <a:ext cx="9504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279" name="Ink 278">
                  <a:extLst>
                    <a:ext uri="{FF2B5EF4-FFF2-40B4-BE49-F238E27FC236}">
                      <a16:creationId xmlns:a16="http://schemas.microsoft.com/office/drawing/2014/main" id="{E9D4996D-894A-C145-9ABF-99B9B5F4F419}"/>
                    </a:ext>
                  </a:extLst>
                </p14:cNvPr>
                <p14:cNvContentPartPr/>
                <p14:nvPr/>
              </p14:nvContentPartPr>
              <p14:xfrm>
                <a:off x="10337303" y="4178164"/>
                <a:ext cx="568440" cy="11160"/>
              </p14:xfrm>
            </p:contentPart>
          </mc:Choice>
          <mc:Fallback xmlns="">
            <p:pic>
              <p:nvPicPr>
                <p:cNvPr id="279" name="Ink 278">
                  <a:extLst>
                    <a:ext uri="{FF2B5EF4-FFF2-40B4-BE49-F238E27FC236}">
                      <a16:creationId xmlns:a16="http://schemas.microsoft.com/office/drawing/2014/main" id="{E9D4996D-894A-C145-9ABF-99B9B5F4F419}"/>
                    </a:ext>
                  </a:extLst>
                </p:cNvPr>
                <p:cNvPicPr/>
                <p:nvPr/>
              </p:nvPicPr>
              <p:blipFill>
                <a:blip r:embed="rId567"/>
                <a:stretch>
                  <a:fillRect/>
                </a:stretch>
              </p:blipFill>
              <p:spPr>
                <a:xfrm>
                  <a:off x="10328663" y="4169164"/>
                  <a:ext cx="586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280" name="Ink 279">
                  <a:extLst>
                    <a:ext uri="{FF2B5EF4-FFF2-40B4-BE49-F238E27FC236}">
                      <a16:creationId xmlns:a16="http://schemas.microsoft.com/office/drawing/2014/main" id="{C0B52153-F97E-421D-B66B-03285413B229}"/>
                    </a:ext>
                  </a:extLst>
                </p14:cNvPr>
                <p14:cNvContentPartPr/>
                <p14:nvPr/>
              </p14:nvContentPartPr>
              <p14:xfrm>
                <a:off x="10431983" y="4394884"/>
                <a:ext cx="518760" cy="40320"/>
              </p14:xfrm>
            </p:contentPart>
          </mc:Choice>
          <mc:Fallback xmlns="">
            <p:pic>
              <p:nvPicPr>
                <p:cNvPr id="280" name="Ink 279">
                  <a:extLst>
                    <a:ext uri="{FF2B5EF4-FFF2-40B4-BE49-F238E27FC236}">
                      <a16:creationId xmlns:a16="http://schemas.microsoft.com/office/drawing/2014/main" id="{C0B52153-F97E-421D-B66B-03285413B229}"/>
                    </a:ext>
                  </a:extLst>
                </p:cNvPr>
                <p:cNvPicPr/>
                <p:nvPr/>
              </p:nvPicPr>
              <p:blipFill>
                <a:blip r:embed="rId569"/>
                <a:stretch>
                  <a:fillRect/>
                </a:stretch>
              </p:blipFill>
              <p:spPr>
                <a:xfrm>
                  <a:off x="10422983" y="4385884"/>
                  <a:ext cx="5364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281" name="Ink 280">
                  <a:extLst>
                    <a:ext uri="{FF2B5EF4-FFF2-40B4-BE49-F238E27FC236}">
                      <a16:creationId xmlns:a16="http://schemas.microsoft.com/office/drawing/2014/main" id="{1499A884-D88C-534C-ED38-461805E18FE4}"/>
                    </a:ext>
                  </a:extLst>
                </p14:cNvPr>
                <p14:cNvContentPartPr/>
                <p14:nvPr/>
              </p14:nvContentPartPr>
              <p14:xfrm>
                <a:off x="11080343" y="4222804"/>
                <a:ext cx="415440" cy="25560"/>
              </p14:xfrm>
            </p:contentPart>
          </mc:Choice>
          <mc:Fallback xmlns="">
            <p:pic>
              <p:nvPicPr>
                <p:cNvPr id="281" name="Ink 280">
                  <a:extLst>
                    <a:ext uri="{FF2B5EF4-FFF2-40B4-BE49-F238E27FC236}">
                      <a16:creationId xmlns:a16="http://schemas.microsoft.com/office/drawing/2014/main" id="{1499A884-D88C-534C-ED38-461805E18FE4}"/>
                    </a:ext>
                  </a:extLst>
                </p:cNvPr>
                <p:cNvPicPr/>
                <p:nvPr/>
              </p:nvPicPr>
              <p:blipFill>
                <a:blip r:embed="rId571"/>
                <a:stretch>
                  <a:fillRect/>
                </a:stretch>
              </p:blipFill>
              <p:spPr>
                <a:xfrm>
                  <a:off x="11071703" y="4214164"/>
                  <a:ext cx="4330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282" name="Ink 281">
                  <a:extLst>
                    <a:ext uri="{FF2B5EF4-FFF2-40B4-BE49-F238E27FC236}">
                      <a16:creationId xmlns:a16="http://schemas.microsoft.com/office/drawing/2014/main" id="{01E62BA3-28FE-9194-6188-95C07750BAF6}"/>
                    </a:ext>
                  </a:extLst>
                </p14:cNvPr>
                <p14:cNvContentPartPr/>
                <p14:nvPr/>
              </p14:nvContentPartPr>
              <p14:xfrm>
                <a:off x="11105903" y="4394884"/>
                <a:ext cx="327600" cy="39600"/>
              </p14:xfrm>
            </p:contentPart>
          </mc:Choice>
          <mc:Fallback xmlns="">
            <p:pic>
              <p:nvPicPr>
                <p:cNvPr id="282" name="Ink 281">
                  <a:extLst>
                    <a:ext uri="{FF2B5EF4-FFF2-40B4-BE49-F238E27FC236}">
                      <a16:creationId xmlns:a16="http://schemas.microsoft.com/office/drawing/2014/main" id="{01E62BA3-28FE-9194-6188-95C07750BAF6}"/>
                    </a:ext>
                  </a:extLst>
                </p:cNvPr>
                <p:cNvPicPr/>
                <p:nvPr/>
              </p:nvPicPr>
              <p:blipFill>
                <a:blip r:embed="rId573"/>
                <a:stretch>
                  <a:fillRect/>
                </a:stretch>
              </p:blipFill>
              <p:spPr>
                <a:xfrm>
                  <a:off x="11096903" y="4385884"/>
                  <a:ext cx="3452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284" name="Ink 283">
                  <a:extLst>
                    <a:ext uri="{FF2B5EF4-FFF2-40B4-BE49-F238E27FC236}">
                      <a16:creationId xmlns:a16="http://schemas.microsoft.com/office/drawing/2014/main" id="{A62D0F52-6B72-BBF2-A224-054D88705C01}"/>
                    </a:ext>
                  </a:extLst>
                </p14:cNvPr>
                <p14:cNvContentPartPr/>
                <p14:nvPr/>
              </p14:nvContentPartPr>
              <p14:xfrm>
                <a:off x="10412543" y="4753084"/>
                <a:ext cx="606960" cy="213480"/>
              </p14:xfrm>
            </p:contentPart>
          </mc:Choice>
          <mc:Fallback xmlns="">
            <p:pic>
              <p:nvPicPr>
                <p:cNvPr id="284" name="Ink 283">
                  <a:extLst>
                    <a:ext uri="{FF2B5EF4-FFF2-40B4-BE49-F238E27FC236}">
                      <a16:creationId xmlns:a16="http://schemas.microsoft.com/office/drawing/2014/main" id="{A62D0F52-6B72-BBF2-A224-054D88705C01}"/>
                    </a:ext>
                  </a:extLst>
                </p:cNvPr>
                <p:cNvPicPr/>
                <p:nvPr/>
              </p:nvPicPr>
              <p:blipFill>
                <a:blip r:embed="rId575"/>
                <a:stretch>
                  <a:fillRect/>
                </a:stretch>
              </p:blipFill>
              <p:spPr>
                <a:xfrm>
                  <a:off x="10403543" y="4744084"/>
                  <a:ext cx="6246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285" name="Ink 284">
                  <a:extLst>
                    <a:ext uri="{FF2B5EF4-FFF2-40B4-BE49-F238E27FC236}">
                      <a16:creationId xmlns:a16="http://schemas.microsoft.com/office/drawing/2014/main" id="{24BA000C-0836-C6F9-3554-1CE11F2CB634}"/>
                    </a:ext>
                  </a:extLst>
                </p14:cNvPr>
                <p14:cNvContentPartPr/>
                <p14:nvPr/>
              </p14:nvContentPartPr>
              <p14:xfrm>
                <a:off x="10912943" y="4857124"/>
                <a:ext cx="94680" cy="182880"/>
              </p14:xfrm>
            </p:contentPart>
          </mc:Choice>
          <mc:Fallback xmlns="">
            <p:pic>
              <p:nvPicPr>
                <p:cNvPr id="285" name="Ink 284">
                  <a:extLst>
                    <a:ext uri="{FF2B5EF4-FFF2-40B4-BE49-F238E27FC236}">
                      <a16:creationId xmlns:a16="http://schemas.microsoft.com/office/drawing/2014/main" id="{24BA000C-0836-C6F9-3554-1CE11F2CB634}"/>
                    </a:ext>
                  </a:extLst>
                </p:cNvPr>
                <p:cNvPicPr/>
                <p:nvPr/>
              </p:nvPicPr>
              <p:blipFill>
                <a:blip r:embed="rId577"/>
                <a:stretch>
                  <a:fillRect/>
                </a:stretch>
              </p:blipFill>
              <p:spPr>
                <a:xfrm>
                  <a:off x="10903943" y="4848124"/>
                  <a:ext cx="1123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286" name="Ink 285">
                  <a:extLst>
                    <a:ext uri="{FF2B5EF4-FFF2-40B4-BE49-F238E27FC236}">
                      <a16:creationId xmlns:a16="http://schemas.microsoft.com/office/drawing/2014/main" id="{3A1FA83A-0EA5-55B1-84BC-A1FCB4B3432F}"/>
                    </a:ext>
                  </a:extLst>
                </p14:cNvPr>
                <p14:cNvContentPartPr/>
                <p14:nvPr/>
              </p14:nvContentPartPr>
              <p14:xfrm>
                <a:off x="11159183" y="4777204"/>
                <a:ext cx="70200" cy="383040"/>
              </p14:xfrm>
            </p:contentPart>
          </mc:Choice>
          <mc:Fallback xmlns="">
            <p:pic>
              <p:nvPicPr>
                <p:cNvPr id="286" name="Ink 285">
                  <a:extLst>
                    <a:ext uri="{FF2B5EF4-FFF2-40B4-BE49-F238E27FC236}">
                      <a16:creationId xmlns:a16="http://schemas.microsoft.com/office/drawing/2014/main" id="{3A1FA83A-0EA5-55B1-84BC-A1FCB4B3432F}"/>
                    </a:ext>
                  </a:extLst>
                </p:cNvPr>
                <p:cNvPicPr/>
                <p:nvPr/>
              </p:nvPicPr>
              <p:blipFill>
                <a:blip r:embed="rId579"/>
                <a:stretch>
                  <a:fillRect/>
                </a:stretch>
              </p:blipFill>
              <p:spPr>
                <a:xfrm>
                  <a:off x="11150543" y="4768564"/>
                  <a:ext cx="8784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287" name="Ink 286">
                  <a:extLst>
                    <a:ext uri="{FF2B5EF4-FFF2-40B4-BE49-F238E27FC236}">
                      <a16:creationId xmlns:a16="http://schemas.microsoft.com/office/drawing/2014/main" id="{3D55C399-57E1-E664-9BF0-AC22B3E09678}"/>
                    </a:ext>
                  </a:extLst>
                </p14:cNvPr>
                <p14:cNvContentPartPr/>
                <p14:nvPr/>
              </p14:nvContentPartPr>
              <p14:xfrm>
                <a:off x="11158103" y="4984564"/>
                <a:ext cx="758520" cy="20160"/>
              </p14:xfrm>
            </p:contentPart>
          </mc:Choice>
          <mc:Fallback xmlns="">
            <p:pic>
              <p:nvPicPr>
                <p:cNvPr id="287" name="Ink 286">
                  <a:extLst>
                    <a:ext uri="{FF2B5EF4-FFF2-40B4-BE49-F238E27FC236}">
                      <a16:creationId xmlns:a16="http://schemas.microsoft.com/office/drawing/2014/main" id="{3D55C399-57E1-E664-9BF0-AC22B3E09678}"/>
                    </a:ext>
                  </a:extLst>
                </p:cNvPr>
                <p:cNvPicPr/>
                <p:nvPr/>
              </p:nvPicPr>
              <p:blipFill>
                <a:blip r:embed="rId581"/>
                <a:stretch>
                  <a:fillRect/>
                </a:stretch>
              </p:blipFill>
              <p:spPr>
                <a:xfrm>
                  <a:off x="11149103" y="4975924"/>
                  <a:ext cx="7761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288" name="Ink 287">
                  <a:extLst>
                    <a:ext uri="{FF2B5EF4-FFF2-40B4-BE49-F238E27FC236}">
                      <a16:creationId xmlns:a16="http://schemas.microsoft.com/office/drawing/2014/main" id="{546EEF78-03B9-84D7-414E-98A9F1C801EF}"/>
                    </a:ext>
                  </a:extLst>
                </p14:cNvPr>
                <p14:cNvContentPartPr/>
                <p14:nvPr/>
              </p14:nvContentPartPr>
              <p14:xfrm>
                <a:off x="11279423" y="4781164"/>
                <a:ext cx="465840" cy="181440"/>
              </p14:xfrm>
            </p:contentPart>
          </mc:Choice>
          <mc:Fallback xmlns="">
            <p:pic>
              <p:nvPicPr>
                <p:cNvPr id="288" name="Ink 287">
                  <a:extLst>
                    <a:ext uri="{FF2B5EF4-FFF2-40B4-BE49-F238E27FC236}">
                      <a16:creationId xmlns:a16="http://schemas.microsoft.com/office/drawing/2014/main" id="{546EEF78-03B9-84D7-414E-98A9F1C801EF}"/>
                    </a:ext>
                  </a:extLst>
                </p:cNvPr>
                <p:cNvPicPr/>
                <p:nvPr/>
              </p:nvPicPr>
              <p:blipFill>
                <a:blip r:embed="rId583"/>
                <a:stretch>
                  <a:fillRect/>
                </a:stretch>
              </p:blipFill>
              <p:spPr>
                <a:xfrm>
                  <a:off x="11270423" y="4772524"/>
                  <a:ext cx="4834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289" name="Ink 288">
                  <a:extLst>
                    <a:ext uri="{FF2B5EF4-FFF2-40B4-BE49-F238E27FC236}">
                      <a16:creationId xmlns:a16="http://schemas.microsoft.com/office/drawing/2014/main" id="{5C1A08E6-8419-C335-BFAE-DA6E5B7BDFBD}"/>
                    </a:ext>
                  </a:extLst>
                </p14:cNvPr>
                <p14:cNvContentPartPr/>
                <p14:nvPr/>
              </p14:nvContentPartPr>
              <p14:xfrm>
                <a:off x="11375903" y="5090764"/>
                <a:ext cx="225360" cy="180720"/>
              </p14:xfrm>
            </p:contentPart>
          </mc:Choice>
          <mc:Fallback xmlns="">
            <p:pic>
              <p:nvPicPr>
                <p:cNvPr id="289" name="Ink 288">
                  <a:extLst>
                    <a:ext uri="{FF2B5EF4-FFF2-40B4-BE49-F238E27FC236}">
                      <a16:creationId xmlns:a16="http://schemas.microsoft.com/office/drawing/2014/main" id="{5C1A08E6-8419-C335-BFAE-DA6E5B7BDFBD}"/>
                    </a:ext>
                  </a:extLst>
                </p:cNvPr>
                <p:cNvPicPr/>
                <p:nvPr/>
              </p:nvPicPr>
              <p:blipFill>
                <a:blip r:embed="rId585"/>
                <a:stretch>
                  <a:fillRect/>
                </a:stretch>
              </p:blipFill>
              <p:spPr>
                <a:xfrm>
                  <a:off x="11366903" y="5082124"/>
                  <a:ext cx="2430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291" name="Ink 290">
                  <a:extLst>
                    <a:ext uri="{FF2B5EF4-FFF2-40B4-BE49-F238E27FC236}">
                      <a16:creationId xmlns:a16="http://schemas.microsoft.com/office/drawing/2014/main" id="{7A21B5C0-7BA0-1534-7A18-F9DF13770B54}"/>
                    </a:ext>
                  </a:extLst>
                </p14:cNvPr>
                <p14:cNvContentPartPr/>
                <p14:nvPr/>
              </p14:nvContentPartPr>
              <p14:xfrm>
                <a:off x="11788823" y="5132524"/>
                <a:ext cx="360" cy="304200"/>
              </p14:xfrm>
            </p:contentPart>
          </mc:Choice>
          <mc:Fallback xmlns="">
            <p:pic>
              <p:nvPicPr>
                <p:cNvPr id="291" name="Ink 290">
                  <a:extLst>
                    <a:ext uri="{FF2B5EF4-FFF2-40B4-BE49-F238E27FC236}">
                      <a16:creationId xmlns:a16="http://schemas.microsoft.com/office/drawing/2014/main" id="{7A21B5C0-7BA0-1534-7A18-F9DF13770B54}"/>
                    </a:ext>
                  </a:extLst>
                </p:cNvPr>
                <p:cNvPicPr/>
                <p:nvPr/>
              </p:nvPicPr>
              <p:blipFill>
                <a:blip r:embed="rId587"/>
                <a:stretch>
                  <a:fillRect/>
                </a:stretch>
              </p:blipFill>
              <p:spPr>
                <a:xfrm>
                  <a:off x="11779823" y="5123524"/>
                  <a:ext cx="1800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292" name="Ink 291">
                  <a:extLst>
                    <a:ext uri="{FF2B5EF4-FFF2-40B4-BE49-F238E27FC236}">
                      <a16:creationId xmlns:a16="http://schemas.microsoft.com/office/drawing/2014/main" id="{E6428EAD-EF28-BBEB-5CF3-173B618997C0}"/>
                    </a:ext>
                  </a:extLst>
                </p14:cNvPr>
                <p14:cNvContentPartPr/>
                <p14:nvPr/>
              </p14:nvContentPartPr>
              <p14:xfrm>
                <a:off x="11739503" y="5297044"/>
                <a:ext cx="460080" cy="40680"/>
              </p14:xfrm>
            </p:contentPart>
          </mc:Choice>
          <mc:Fallback xmlns="">
            <p:pic>
              <p:nvPicPr>
                <p:cNvPr id="292" name="Ink 291">
                  <a:extLst>
                    <a:ext uri="{FF2B5EF4-FFF2-40B4-BE49-F238E27FC236}">
                      <a16:creationId xmlns:a16="http://schemas.microsoft.com/office/drawing/2014/main" id="{E6428EAD-EF28-BBEB-5CF3-173B618997C0}"/>
                    </a:ext>
                  </a:extLst>
                </p:cNvPr>
                <p:cNvPicPr/>
                <p:nvPr/>
              </p:nvPicPr>
              <p:blipFill>
                <a:blip r:embed="rId589"/>
                <a:stretch>
                  <a:fillRect/>
                </a:stretch>
              </p:blipFill>
              <p:spPr>
                <a:xfrm>
                  <a:off x="11730863" y="5288044"/>
                  <a:ext cx="4777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293" name="Ink 292">
                  <a:extLst>
                    <a:ext uri="{FF2B5EF4-FFF2-40B4-BE49-F238E27FC236}">
                      <a16:creationId xmlns:a16="http://schemas.microsoft.com/office/drawing/2014/main" id="{E8AFBD89-303A-BA0E-FF8E-94210B4B9551}"/>
                    </a:ext>
                  </a:extLst>
                </p14:cNvPr>
                <p14:cNvContentPartPr/>
                <p14:nvPr/>
              </p14:nvContentPartPr>
              <p14:xfrm>
                <a:off x="11827343" y="5201284"/>
                <a:ext cx="20520" cy="136800"/>
              </p14:xfrm>
            </p:contentPart>
          </mc:Choice>
          <mc:Fallback xmlns="">
            <p:pic>
              <p:nvPicPr>
                <p:cNvPr id="293" name="Ink 292">
                  <a:extLst>
                    <a:ext uri="{FF2B5EF4-FFF2-40B4-BE49-F238E27FC236}">
                      <a16:creationId xmlns:a16="http://schemas.microsoft.com/office/drawing/2014/main" id="{E8AFBD89-303A-BA0E-FF8E-94210B4B9551}"/>
                    </a:ext>
                  </a:extLst>
                </p:cNvPr>
                <p:cNvPicPr/>
                <p:nvPr/>
              </p:nvPicPr>
              <p:blipFill>
                <a:blip r:embed="rId591"/>
                <a:stretch>
                  <a:fillRect/>
                </a:stretch>
              </p:blipFill>
              <p:spPr>
                <a:xfrm>
                  <a:off x="11818703" y="5192284"/>
                  <a:ext cx="381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294" name="Ink 293">
                  <a:extLst>
                    <a:ext uri="{FF2B5EF4-FFF2-40B4-BE49-F238E27FC236}">
                      <a16:creationId xmlns:a16="http://schemas.microsoft.com/office/drawing/2014/main" id="{B4E28D09-155C-9CB0-CC27-5112A5FD0FE4}"/>
                    </a:ext>
                  </a:extLst>
                </p14:cNvPr>
                <p14:cNvContentPartPr/>
                <p14:nvPr/>
              </p14:nvContentPartPr>
              <p14:xfrm>
                <a:off x="11828063" y="5195164"/>
                <a:ext cx="80280" cy="145080"/>
              </p14:xfrm>
            </p:contentPart>
          </mc:Choice>
          <mc:Fallback xmlns="">
            <p:pic>
              <p:nvPicPr>
                <p:cNvPr id="294" name="Ink 293">
                  <a:extLst>
                    <a:ext uri="{FF2B5EF4-FFF2-40B4-BE49-F238E27FC236}">
                      <a16:creationId xmlns:a16="http://schemas.microsoft.com/office/drawing/2014/main" id="{B4E28D09-155C-9CB0-CC27-5112A5FD0FE4}"/>
                    </a:ext>
                  </a:extLst>
                </p:cNvPr>
                <p:cNvPicPr/>
                <p:nvPr/>
              </p:nvPicPr>
              <p:blipFill>
                <a:blip r:embed="rId593"/>
                <a:stretch>
                  <a:fillRect/>
                </a:stretch>
              </p:blipFill>
              <p:spPr>
                <a:xfrm>
                  <a:off x="11819423" y="5186164"/>
                  <a:ext cx="979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295" name="Ink 294">
                  <a:extLst>
                    <a:ext uri="{FF2B5EF4-FFF2-40B4-BE49-F238E27FC236}">
                      <a16:creationId xmlns:a16="http://schemas.microsoft.com/office/drawing/2014/main" id="{F81BDF75-FC07-36B9-D9CD-01672C8867F9}"/>
                    </a:ext>
                  </a:extLst>
                </p14:cNvPr>
                <p14:cNvContentPartPr/>
                <p14:nvPr/>
              </p14:nvContentPartPr>
              <p14:xfrm>
                <a:off x="11936063" y="5171404"/>
                <a:ext cx="16920" cy="187200"/>
              </p14:xfrm>
            </p:contentPart>
          </mc:Choice>
          <mc:Fallback xmlns="">
            <p:pic>
              <p:nvPicPr>
                <p:cNvPr id="295" name="Ink 294">
                  <a:extLst>
                    <a:ext uri="{FF2B5EF4-FFF2-40B4-BE49-F238E27FC236}">
                      <a16:creationId xmlns:a16="http://schemas.microsoft.com/office/drawing/2014/main" id="{F81BDF75-FC07-36B9-D9CD-01672C8867F9}"/>
                    </a:ext>
                  </a:extLst>
                </p:cNvPr>
                <p:cNvPicPr/>
                <p:nvPr/>
              </p:nvPicPr>
              <p:blipFill>
                <a:blip r:embed="rId595"/>
                <a:stretch>
                  <a:fillRect/>
                </a:stretch>
              </p:blipFill>
              <p:spPr>
                <a:xfrm>
                  <a:off x="11927063" y="5162764"/>
                  <a:ext cx="345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296" name="Ink 295">
                  <a:extLst>
                    <a:ext uri="{FF2B5EF4-FFF2-40B4-BE49-F238E27FC236}">
                      <a16:creationId xmlns:a16="http://schemas.microsoft.com/office/drawing/2014/main" id="{B9DBFDC4-3588-D269-CBC8-E5A40FA06184}"/>
                    </a:ext>
                  </a:extLst>
                </p14:cNvPr>
                <p14:cNvContentPartPr/>
                <p14:nvPr/>
              </p14:nvContentPartPr>
              <p14:xfrm>
                <a:off x="11928863" y="5115964"/>
                <a:ext cx="96840" cy="203760"/>
              </p14:xfrm>
            </p:contentPart>
          </mc:Choice>
          <mc:Fallback xmlns="">
            <p:pic>
              <p:nvPicPr>
                <p:cNvPr id="296" name="Ink 295">
                  <a:extLst>
                    <a:ext uri="{FF2B5EF4-FFF2-40B4-BE49-F238E27FC236}">
                      <a16:creationId xmlns:a16="http://schemas.microsoft.com/office/drawing/2014/main" id="{B9DBFDC4-3588-D269-CBC8-E5A40FA06184}"/>
                    </a:ext>
                  </a:extLst>
                </p:cNvPr>
                <p:cNvPicPr/>
                <p:nvPr/>
              </p:nvPicPr>
              <p:blipFill>
                <a:blip r:embed="rId597"/>
                <a:stretch>
                  <a:fillRect/>
                </a:stretch>
              </p:blipFill>
              <p:spPr>
                <a:xfrm>
                  <a:off x="11919863" y="5107324"/>
                  <a:ext cx="1144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297" name="Ink 296">
                  <a:extLst>
                    <a:ext uri="{FF2B5EF4-FFF2-40B4-BE49-F238E27FC236}">
                      <a16:creationId xmlns:a16="http://schemas.microsoft.com/office/drawing/2014/main" id="{565E174A-505B-E131-C5C4-24EC97253A43}"/>
                    </a:ext>
                  </a:extLst>
                </p14:cNvPr>
                <p14:cNvContentPartPr/>
                <p14:nvPr/>
              </p14:nvContentPartPr>
              <p14:xfrm>
                <a:off x="12073583" y="5173204"/>
                <a:ext cx="59760" cy="182520"/>
              </p14:xfrm>
            </p:contentPart>
          </mc:Choice>
          <mc:Fallback xmlns="">
            <p:pic>
              <p:nvPicPr>
                <p:cNvPr id="297" name="Ink 296">
                  <a:extLst>
                    <a:ext uri="{FF2B5EF4-FFF2-40B4-BE49-F238E27FC236}">
                      <a16:creationId xmlns:a16="http://schemas.microsoft.com/office/drawing/2014/main" id="{565E174A-505B-E131-C5C4-24EC97253A43}"/>
                    </a:ext>
                  </a:extLst>
                </p:cNvPr>
                <p:cNvPicPr/>
                <p:nvPr/>
              </p:nvPicPr>
              <p:blipFill>
                <a:blip r:embed="rId599"/>
                <a:stretch>
                  <a:fillRect/>
                </a:stretch>
              </p:blipFill>
              <p:spPr>
                <a:xfrm>
                  <a:off x="12064943" y="5164204"/>
                  <a:ext cx="774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308" name="Ink 307">
                  <a:extLst>
                    <a:ext uri="{FF2B5EF4-FFF2-40B4-BE49-F238E27FC236}">
                      <a16:creationId xmlns:a16="http://schemas.microsoft.com/office/drawing/2014/main" id="{97230948-33FA-6E7E-5ACA-4D30E180C32C}"/>
                    </a:ext>
                  </a:extLst>
                </p14:cNvPr>
                <p14:cNvContentPartPr/>
                <p14:nvPr/>
              </p14:nvContentPartPr>
              <p14:xfrm>
                <a:off x="2766503" y="2556724"/>
                <a:ext cx="358200" cy="356040"/>
              </p14:xfrm>
            </p:contentPart>
          </mc:Choice>
          <mc:Fallback xmlns="">
            <p:pic>
              <p:nvPicPr>
                <p:cNvPr id="308" name="Ink 307">
                  <a:extLst>
                    <a:ext uri="{FF2B5EF4-FFF2-40B4-BE49-F238E27FC236}">
                      <a16:creationId xmlns:a16="http://schemas.microsoft.com/office/drawing/2014/main" id="{97230948-33FA-6E7E-5ACA-4D30E180C32C}"/>
                    </a:ext>
                  </a:extLst>
                </p:cNvPr>
                <p:cNvPicPr/>
                <p:nvPr/>
              </p:nvPicPr>
              <p:blipFill>
                <a:blip r:embed="rId601"/>
                <a:stretch>
                  <a:fillRect/>
                </a:stretch>
              </p:blipFill>
              <p:spPr>
                <a:xfrm>
                  <a:off x="2757503" y="2548084"/>
                  <a:ext cx="37584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309" name="Ink 308">
                  <a:extLst>
                    <a:ext uri="{FF2B5EF4-FFF2-40B4-BE49-F238E27FC236}">
                      <a16:creationId xmlns:a16="http://schemas.microsoft.com/office/drawing/2014/main" id="{3AF5E24C-52A1-FFBB-7903-85BA1211DB0A}"/>
                    </a:ext>
                  </a:extLst>
                </p14:cNvPr>
                <p14:cNvContentPartPr/>
                <p14:nvPr/>
              </p14:nvContentPartPr>
              <p14:xfrm>
                <a:off x="3066383" y="2482564"/>
                <a:ext cx="178200" cy="380880"/>
              </p14:xfrm>
            </p:contentPart>
          </mc:Choice>
          <mc:Fallback xmlns="">
            <p:pic>
              <p:nvPicPr>
                <p:cNvPr id="309" name="Ink 308">
                  <a:extLst>
                    <a:ext uri="{FF2B5EF4-FFF2-40B4-BE49-F238E27FC236}">
                      <a16:creationId xmlns:a16="http://schemas.microsoft.com/office/drawing/2014/main" id="{3AF5E24C-52A1-FFBB-7903-85BA1211DB0A}"/>
                    </a:ext>
                  </a:extLst>
                </p:cNvPr>
                <p:cNvPicPr/>
                <p:nvPr/>
              </p:nvPicPr>
              <p:blipFill>
                <a:blip r:embed="rId603"/>
                <a:stretch>
                  <a:fillRect/>
                </a:stretch>
              </p:blipFill>
              <p:spPr>
                <a:xfrm>
                  <a:off x="3057743" y="2473564"/>
                  <a:ext cx="19584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310" name="Ink 309">
                  <a:extLst>
                    <a:ext uri="{FF2B5EF4-FFF2-40B4-BE49-F238E27FC236}">
                      <a16:creationId xmlns:a16="http://schemas.microsoft.com/office/drawing/2014/main" id="{5BE97E33-F8F3-A116-A184-034A3C89FBDF}"/>
                    </a:ext>
                  </a:extLst>
                </p14:cNvPr>
                <p14:cNvContentPartPr/>
                <p14:nvPr/>
              </p14:nvContentPartPr>
              <p14:xfrm>
                <a:off x="3114623" y="2577244"/>
                <a:ext cx="295200" cy="232200"/>
              </p14:xfrm>
            </p:contentPart>
          </mc:Choice>
          <mc:Fallback xmlns="">
            <p:pic>
              <p:nvPicPr>
                <p:cNvPr id="310" name="Ink 309">
                  <a:extLst>
                    <a:ext uri="{FF2B5EF4-FFF2-40B4-BE49-F238E27FC236}">
                      <a16:creationId xmlns:a16="http://schemas.microsoft.com/office/drawing/2014/main" id="{5BE97E33-F8F3-A116-A184-034A3C89FBDF}"/>
                    </a:ext>
                  </a:extLst>
                </p:cNvPr>
                <p:cNvPicPr/>
                <p:nvPr/>
              </p:nvPicPr>
              <p:blipFill>
                <a:blip r:embed="rId605"/>
                <a:stretch>
                  <a:fillRect/>
                </a:stretch>
              </p:blipFill>
              <p:spPr>
                <a:xfrm>
                  <a:off x="3105983" y="2568244"/>
                  <a:ext cx="3128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311" name="Ink 310">
                  <a:extLst>
                    <a:ext uri="{FF2B5EF4-FFF2-40B4-BE49-F238E27FC236}">
                      <a16:creationId xmlns:a16="http://schemas.microsoft.com/office/drawing/2014/main" id="{88E60EAD-585B-056F-6D1F-6A92C7B57466}"/>
                    </a:ext>
                  </a:extLst>
                </p14:cNvPr>
                <p14:cNvContentPartPr/>
                <p14:nvPr/>
              </p14:nvContentPartPr>
              <p14:xfrm>
                <a:off x="3432863" y="2544484"/>
                <a:ext cx="168120" cy="231480"/>
              </p14:xfrm>
            </p:contentPart>
          </mc:Choice>
          <mc:Fallback xmlns="">
            <p:pic>
              <p:nvPicPr>
                <p:cNvPr id="311" name="Ink 310">
                  <a:extLst>
                    <a:ext uri="{FF2B5EF4-FFF2-40B4-BE49-F238E27FC236}">
                      <a16:creationId xmlns:a16="http://schemas.microsoft.com/office/drawing/2014/main" id="{88E60EAD-585B-056F-6D1F-6A92C7B57466}"/>
                    </a:ext>
                  </a:extLst>
                </p:cNvPr>
                <p:cNvPicPr/>
                <p:nvPr/>
              </p:nvPicPr>
              <p:blipFill>
                <a:blip r:embed="rId607"/>
                <a:stretch>
                  <a:fillRect/>
                </a:stretch>
              </p:blipFill>
              <p:spPr>
                <a:xfrm>
                  <a:off x="3424223" y="2535844"/>
                  <a:ext cx="1857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313" name="Ink 312">
                  <a:extLst>
                    <a:ext uri="{FF2B5EF4-FFF2-40B4-BE49-F238E27FC236}">
                      <a16:creationId xmlns:a16="http://schemas.microsoft.com/office/drawing/2014/main" id="{A6EC0AD8-0F17-DF0A-B59F-3126DCD61CF8}"/>
                    </a:ext>
                  </a:extLst>
                </p14:cNvPr>
                <p14:cNvContentPartPr/>
                <p14:nvPr/>
              </p14:nvContentPartPr>
              <p14:xfrm>
                <a:off x="3725903" y="2500204"/>
                <a:ext cx="126720" cy="192600"/>
              </p14:xfrm>
            </p:contentPart>
          </mc:Choice>
          <mc:Fallback xmlns="">
            <p:pic>
              <p:nvPicPr>
                <p:cNvPr id="313" name="Ink 312">
                  <a:extLst>
                    <a:ext uri="{FF2B5EF4-FFF2-40B4-BE49-F238E27FC236}">
                      <a16:creationId xmlns:a16="http://schemas.microsoft.com/office/drawing/2014/main" id="{A6EC0AD8-0F17-DF0A-B59F-3126DCD61CF8}"/>
                    </a:ext>
                  </a:extLst>
                </p:cNvPr>
                <p:cNvPicPr/>
                <p:nvPr/>
              </p:nvPicPr>
              <p:blipFill>
                <a:blip r:embed="rId609"/>
                <a:stretch>
                  <a:fillRect/>
                </a:stretch>
              </p:blipFill>
              <p:spPr>
                <a:xfrm>
                  <a:off x="3717263" y="2491564"/>
                  <a:ext cx="1443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314" name="Ink 313">
                  <a:extLst>
                    <a:ext uri="{FF2B5EF4-FFF2-40B4-BE49-F238E27FC236}">
                      <a16:creationId xmlns:a16="http://schemas.microsoft.com/office/drawing/2014/main" id="{3405AFD6-BD8A-E75A-9330-AE4A63339236}"/>
                    </a:ext>
                  </a:extLst>
                </p14:cNvPr>
                <p14:cNvContentPartPr/>
                <p14:nvPr/>
              </p14:nvContentPartPr>
              <p14:xfrm>
                <a:off x="3882863" y="2259364"/>
                <a:ext cx="105480" cy="366480"/>
              </p14:xfrm>
            </p:contentPart>
          </mc:Choice>
          <mc:Fallback xmlns="">
            <p:pic>
              <p:nvPicPr>
                <p:cNvPr id="314" name="Ink 313">
                  <a:extLst>
                    <a:ext uri="{FF2B5EF4-FFF2-40B4-BE49-F238E27FC236}">
                      <a16:creationId xmlns:a16="http://schemas.microsoft.com/office/drawing/2014/main" id="{3405AFD6-BD8A-E75A-9330-AE4A63339236}"/>
                    </a:ext>
                  </a:extLst>
                </p:cNvPr>
                <p:cNvPicPr/>
                <p:nvPr/>
              </p:nvPicPr>
              <p:blipFill>
                <a:blip r:embed="rId611"/>
                <a:stretch>
                  <a:fillRect/>
                </a:stretch>
              </p:blipFill>
              <p:spPr>
                <a:xfrm>
                  <a:off x="3873863" y="2250364"/>
                  <a:ext cx="12312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315" name="Ink 314">
                  <a:extLst>
                    <a:ext uri="{FF2B5EF4-FFF2-40B4-BE49-F238E27FC236}">
                      <a16:creationId xmlns:a16="http://schemas.microsoft.com/office/drawing/2014/main" id="{D2ADC56E-6564-1DE4-83FC-B3712CDA8EF3}"/>
                    </a:ext>
                  </a:extLst>
                </p14:cNvPr>
                <p14:cNvContentPartPr/>
                <p14:nvPr/>
              </p14:nvContentPartPr>
              <p14:xfrm>
                <a:off x="3904103" y="2416684"/>
                <a:ext cx="274320" cy="169920"/>
              </p14:xfrm>
            </p:contentPart>
          </mc:Choice>
          <mc:Fallback xmlns="">
            <p:pic>
              <p:nvPicPr>
                <p:cNvPr id="315" name="Ink 314">
                  <a:extLst>
                    <a:ext uri="{FF2B5EF4-FFF2-40B4-BE49-F238E27FC236}">
                      <a16:creationId xmlns:a16="http://schemas.microsoft.com/office/drawing/2014/main" id="{D2ADC56E-6564-1DE4-83FC-B3712CDA8EF3}"/>
                    </a:ext>
                  </a:extLst>
                </p:cNvPr>
                <p:cNvPicPr/>
                <p:nvPr/>
              </p:nvPicPr>
              <p:blipFill>
                <a:blip r:embed="rId613"/>
                <a:stretch>
                  <a:fillRect/>
                </a:stretch>
              </p:blipFill>
              <p:spPr>
                <a:xfrm>
                  <a:off x="3895463" y="2407684"/>
                  <a:ext cx="2919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316" name="Ink 315">
                  <a:extLst>
                    <a:ext uri="{FF2B5EF4-FFF2-40B4-BE49-F238E27FC236}">
                      <a16:creationId xmlns:a16="http://schemas.microsoft.com/office/drawing/2014/main" id="{BCEBB66B-415E-6EF5-47D3-94B131FE16E5}"/>
                    </a:ext>
                  </a:extLst>
                </p14:cNvPr>
                <p14:cNvContentPartPr/>
                <p14:nvPr/>
              </p14:nvContentPartPr>
              <p14:xfrm>
                <a:off x="4152143" y="2387164"/>
                <a:ext cx="77040" cy="186120"/>
              </p14:xfrm>
            </p:contentPart>
          </mc:Choice>
          <mc:Fallback xmlns="">
            <p:pic>
              <p:nvPicPr>
                <p:cNvPr id="316" name="Ink 315">
                  <a:extLst>
                    <a:ext uri="{FF2B5EF4-FFF2-40B4-BE49-F238E27FC236}">
                      <a16:creationId xmlns:a16="http://schemas.microsoft.com/office/drawing/2014/main" id="{BCEBB66B-415E-6EF5-47D3-94B131FE16E5}"/>
                    </a:ext>
                  </a:extLst>
                </p:cNvPr>
                <p:cNvPicPr/>
                <p:nvPr/>
              </p:nvPicPr>
              <p:blipFill>
                <a:blip r:embed="rId615"/>
                <a:stretch>
                  <a:fillRect/>
                </a:stretch>
              </p:blipFill>
              <p:spPr>
                <a:xfrm>
                  <a:off x="4143503" y="2378164"/>
                  <a:ext cx="946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317" name="Ink 316">
                  <a:extLst>
                    <a:ext uri="{FF2B5EF4-FFF2-40B4-BE49-F238E27FC236}">
                      <a16:creationId xmlns:a16="http://schemas.microsoft.com/office/drawing/2014/main" id="{C9130BE6-6A82-8DC0-0163-A3B7FAA5632F}"/>
                    </a:ext>
                  </a:extLst>
                </p14:cNvPr>
                <p14:cNvContentPartPr/>
                <p14:nvPr/>
              </p14:nvContentPartPr>
              <p14:xfrm>
                <a:off x="4246463" y="2378524"/>
                <a:ext cx="97200" cy="159120"/>
              </p14:xfrm>
            </p:contentPart>
          </mc:Choice>
          <mc:Fallback xmlns="">
            <p:pic>
              <p:nvPicPr>
                <p:cNvPr id="317" name="Ink 316">
                  <a:extLst>
                    <a:ext uri="{FF2B5EF4-FFF2-40B4-BE49-F238E27FC236}">
                      <a16:creationId xmlns:a16="http://schemas.microsoft.com/office/drawing/2014/main" id="{C9130BE6-6A82-8DC0-0163-A3B7FAA5632F}"/>
                    </a:ext>
                  </a:extLst>
                </p:cNvPr>
                <p:cNvPicPr/>
                <p:nvPr/>
              </p:nvPicPr>
              <p:blipFill>
                <a:blip r:embed="rId617"/>
                <a:stretch>
                  <a:fillRect/>
                </a:stretch>
              </p:blipFill>
              <p:spPr>
                <a:xfrm>
                  <a:off x="4237823" y="2369884"/>
                  <a:ext cx="1148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318" name="Ink 317">
                  <a:extLst>
                    <a:ext uri="{FF2B5EF4-FFF2-40B4-BE49-F238E27FC236}">
                      <a16:creationId xmlns:a16="http://schemas.microsoft.com/office/drawing/2014/main" id="{36CC66A0-42D9-1131-5C68-EA4D42B35814}"/>
                    </a:ext>
                  </a:extLst>
                </p14:cNvPr>
                <p14:cNvContentPartPr/>
                <p14:nvPr/>
              </p14:nvContentPartPr>
              <p14:xfrm>
                <a:off x="4364543" y="2108524"/>
                <a:ext cx="107280" cy="532080"/>
              </p14:xfrm>
            </p:contentPart>
          </mc:Choice>
          <mc:Fallback xmlns="">
            <p:pic>
              <p:nvPicPr>
                <p:cNvPr id="318" name="Ink 317">
                  <a:extLst>
                    <a:ext uri="{FF2B5EF4-FFF2-40B4-BE49-F238E27FC236}">
                      <a16:creationId xmlns:a16="http://schemas.microsoft.com/office/drawing/2014/main" id="{36CC66A0-42D9-1131-5C68-EA4D42B35814}"/>
                    </a:ext>
                  </a:extLst>
                </p:cNvPr>
                <p:cNvPicPr/>
                <p:nvPr/>
              </p:nvPicPr>
              <p:blipFill>
                <a:blip r:embed="rId619"/>
                <a:stretch>
                  <a:fillRect/>
                </a:stretch>
              </p:blipFill>
              <p:spPr>
                <a:xfrm>
                  <a:off x="4355903" y="2099884"/>
                  <a:ext cx="12492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319" name="Ink 318">
                  <a:extLst>
                    <a:ext uri="{FF2B5EF4-FFF2-40B4-BE49-F238E27FC236}">
                      <a16:creationId xmlns:a16="http://schemas.microsoft.com/office/drawing/2014/main" id="{72552134-C3C3-AAD6-CA1A-E35D22C86F11}"/>
                    </a:ext>
                  </a:extLst>
                </p14:cNvPr>
                <p14:cNvContentPartPr/>
                <p14:nvPr/>
              </p14:nvContentPartPr>
              <p14:xfrm>
                <a:off x="4420343" y="1563844"/>
                <a:ext cx="214920" cy="1838880"/>
              </p14:xfrm>
            </p:contentPart>
          </mc:Choice>
          <mc:Fallback xmlns="">
            <p:pic>
              <p:nvPicPr>
                <p:cNvPr id="319" name="Ink 318">
                  <a:extLst>
                    <a:ext uri="{FF2B5EF4-FFF2-40B4-BE49-F238E27FC236}">
                      <a16:creationId xmlns:a16="http://schemas.microsoft.com/office/drawing/2014/main" id="{72552134-C3C3-AAD6-CA1A-E35D22C86F11}"/>
                    </a:ext>
                  </a:extLst>
                </p:cNvPr>
                <p:cNvPicPr/>
                <p:nvPr/>
              </p:nvPicPr>
              <p:blipFill>
                <a:blip r:embed="rId621"/>
                <a:stretch>
                  <a:fillRect/>
                </a:stretch>
              </p:blipFill>
              <p:spPr>
                <a:xfrm>
                  <a:off x="4411703" y="1554844"/>
                  <a:ext cx="232560" cy="185652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321" name="Ink 320">
                  <a:extLst>
                    <a:ext uri="{FF2B5EF4-FFF2-40B4-BE49-F238E27FC236}">
                      <a16:creationId xmlns:a16="http://schemas.microsoft.com/office/drawing/2014/main" id="{F0641263-FF1F-9833-3B11-F8A5F5D5533B}"/>
                    </a:ext>
                  </a:extLst>
                </p14:cNvPr>
                <p14:cNvContentPartPr/>
                <p14:nvPr/>
              </p14:nvContentPartPr>
              <p14:xfrm>
                <a:off x="4648943" y="3719884"/>
                <a:ext cx="360720" cy="1007640"/>
              </p14:xfrm>
            </p:contentPart>
          </mc:Choice>
          <mc:Fallback xmlns="">
            <p:pic>
              <p:nvPicPr>
                <p:cNvPr id="321" name="Ink 320">
                  <a:extLst>
                    <a:ext uri="{FF2B5EF4-FFF2-40B4-BE49-F238E27FC236}">
                      <a16:creationId xmlns:a16="http://schemas.microsoft.com/office/drawing/2014/main" id="{F0641263-FF1F-9833-3B11-F8A5F5D5533B}"/>
                    </a:ext>
                  </a:extLst>
                </p:cNvPr>
                <p:cNvPicPr/>
                <p:nvPr/>
              </p:nvPicPr>
              <p:blipFill>
                <a:blip r:embed="rId623"/>
                <a:stretch>
                  <a:fillRect/>
                </a:stretch>
              </p:blipFill>
              <p:spPr>
                <a:xfrm>
                  <a:off x="4639943" y="3710884"/>
                  <a:ext cx="378360" cy="102528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299" name="Ink 298">
                  <a:extLst>
                    <a:ext uri="{FF2B5EF4-FFF2-40B4-BE49-F238E27FC236}">
                      <a16:creationId xmlns:a16="http://schemas.microsoft.com/office/drawing/2014/main" id="{086603CC-C891-1D49-D082-9C76C68C3649}"/>
                    </a:ext>
                  </a:extLst>
                </p14:cNvPr>
                <p14:cNvContentPartPr/>
                <p14:nvPr/>
              </p14:nvContentPartPr>
              <p14:xfrm>
                <a:off x="3285263" y="5104444"/>
                <a:ext cx="296640" cy="349200"/>
              </p14:xfrm>
            </p:contentPart>
          </mc:Choice>
          <mc:Fallback xmlns="">
            <p:pic>
              <p:nvPicPr>
                <p:cNvPr id="299" name="Ink 298">
                  <a:extLst>
                    <a:ext uri="{FF2B5EF4-FFF2-40B4-BE49-F238E27FC236}">
                      <a16:creationId xmlns:a16="http://schemas.microsoft.com/office/drawing/2014/main" id="{086603CC-C891-1D49-D082-9C76C68C3649}"/>
                    </a:ext>
                  </a:extLst>
                </p:cNvPr>
                <p:cNvPicPr/>
                <p:nvPr/>
              </p:nvPicPr>
              <p:blipFill>
                <a:blip r:embed="rId625"/>
                <a:stretch>
                  <a:fillRect/>
                </a:stretch>
              </p:blipFill>
              <p:spPr>
                <a:xfrm>
                  <a:off x="3276263" y="5095444"/>
                  <a:ext cx="3142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300" name="Ink 299">
                  <a:extLst>
                    <a:ext uri="{FF2B5EF4-FFF2-40B4-BE49-F238E27FC236}">
                      <a16:creationId xmlns:a16="http://schemas.microsoft.com/office/drawing/2014/main" id="{A3CA1D66-903C-4C20-B906-0BB003506DEF}"/>
                    </a:ext>
                  </a:extLst>
                </p14:cNvPr>
                <p14:cNvContentPartPr/>
                <p14:nvPr/>
              </p14:nvContentPartPr>
              <p14:xfrm>
                <a:off x="3696023" y="5260684"/>
                <a:ext cx="188280" cy="139320"/>
              </p14:xfrm>
            </p:contentPart>
          </mc:Choice>
          <mc:Fallback xmlns="">
            <p:pic>
              <p:nvPicPr>
                <p:cNvPr id="300" name="Ink 299">
                  <a:extLst>
                    <a:ext uri="{FF2B5EF4-FFF2-40B4-BE49-F238E27FC236}">
                      <a16:creationId xmlns:a16="http://schemas.microsoft.com/office/drawing/2014/main" id="{A3CA1D66-903C-4C20-B906-0BB003506DEF}"/>
                    </a:ext>
                  </a:extLst>
                </p:cNvPr>
                <p:cNvPicPr/>
                <p:nvPr/>
              </p:nvPicPr>
              <p:blipFill>
                <a:blip r:embed="rId627"/>
                <a:stretch>
                  <a:fillRect/>
                </a:stretch>
              </p:blipFill>
              <p:spPr>
                <a:xfrm>
                  <a:off x="3687383" y="5252044"/>
                  <a:ext cx="2059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301" name="Ink 300">
                  <a:extLst>
                    <a:ext uri="{FF2B5EF4-FFF2-40B4-BE49-F238E27FC236}">
                      <a16:creationId xmlns:a16="http://schemas.microsoft.com/office/drawing/2014/main" id="{F3AA2651-BFA9-910F-384C-B46194595C27}"/>
                    </a:ext>
                  </a:extLst>
                </p14:cNvPr>
                <p14:cNvContentPartPr/>
                <p14:nvPr/>
              </p14:nvContentPartPr>
              <p14:xfrm>
                <a:off x="3941183" y="5144764"/>
                <a:ext cx="42840" cy="258840"/>
              </p14:xfrm>
            </p:contentPart>
          </mc:Choice>
          <mc:Fallback xmlns="">
            <p:pic>
              <p:nvPicPr>
                <p:cNvPr id="301" name="Ink 300">
                  <a:extLst>
                    <a:ext uri="{FF2B5EF4-FFF2-40B4-BE49-F238E27FC236}">
                      <a16:creationId xmlns:a16="http://schemas.microsoft.com/office/drawing/2014/main" id="{F3AA2651-BFA9-910F-384C-B46194595C27}"/>
                    </a:ext>
                  </a:extLst>
                </p:cNvPr>
                <p:cNvPicPr/>
                <p:nvPr/>
              </p:nvPicPr>
              <p:blipFill>
                <a:blip r:embed="rId629"/>
                <a:stretch>
                  <a:fillRect/>
                </a:stretch>
              </p:blipFill>
              <p:spPr>
                <a:xfrm>
                  <a:off x="3932183" y="5135764"/>
                  <a:ext cx="604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302" name="Ink 301">
                  <a:extLst>
                    <a:ext uri="{FF2B5EF4-FFF2-40B4-BE49-F238E27FC236}">
                      <a16:creationId xmlns:a16="http://schemas.microsoft.com/office/drawing/2014/main" id="{DF784323-B4AA-33AA-0813-84474BF55BCE}"/>
                    </a:ext>
                  </a:extLst>
                </p14:cNvPr>
                <p14:cNvContentPartPr/>
                <p14:nvPr/>
              </p14:nvContentPartPr>
              <p14:xfrm>
                <a:off x="3906263" y="5231524"/>
                <a:ext cx="372240" cy="182520"/>
              </p14:xfrm>
            </p:contentPart>
          </mc:Choice>
          <mc:Fallback xmlns="">
            <p:pic>
              <p:nvPicPr>
                <p:cNvPr id="302" name="Ink 301">
                  <a:extLst>
                    <a:ext uri="{FF2B5EF4-FFF2-40B4-BE49-F238E27FC236}">
                      <a16:creationId xmlns:a16="http://schemas.microsoft.com/office/drawing/2014/main" id="{DF784323-B4AA-33AA-0813-84474BF55BCE}"/>
                    </a:ext>
                  </a:extLst>
                </p:cNvPr>
                <p:cNvPicPr/>
                <p:nvPr/>
              </p:nvPicPr>
              <p:blipFill>
                <a:blip r:embed="rId631"/>
                <a:stretch>
                  <a:fillRect/>
                </a:stretch>
              </p:blipFill>
              <p:spPr>
                <a:xfrm>
                  <a:off x="3897623" y="5222884"/>
                  <a:ext cx="3898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303" name="Ink 302">
                  <a:extLst>
                    <a:ext uri="{FF2B5EF4-FFF2-40B4-BE49-F238E27FC236}">
                      <a16:creationId xmlns:a16="http://schemas.microsoft.com/office/drawing/2014/main" id="{2D594071-0D23-2F47-F860-8EB083B65363}"/>
                    </a:ext>
                  </a:extLst>
                </p14:cNvPr>
                <p14:cNvContentPartPr/>
                <p14:nvPr/>
              </p14:nvContentPartPr>
              <p14:xfrm>
                <a:off x="4413863" y="5107324"/>
                <a:ext cx="253080" cy="287280"/>
              </p14:xfrm>
            </p:contentPart>
          </mc:Choice>
          <mc:Fallback xmlns="">
            <p:pic>
              <p:nvPicPr>
                <p:cNvPr id="303" name="Ink 302">
                  <a:extLst>
                    <a:ext uri="{FF2B5EF4-FFF2-40B4-BE49-F238E27FC236}">
                      <a16:creationId xmlns:a16="http://schemas.microsoft.com/office/drawing/2014/main" id="{2D594071-0D23-2F47-F860-8EB083B65363}"/>
                    </a:ext>
                  </a:extLst>
                </p:cNvPr>
                <p:cNvPicPr/>
                <p:nvPr/>
              </p:nvPicPr>
              <p:blipFill>
                <a:blip r:embed="rId633"/>
                <a:stretch>
                  <a:fillRect/>
                </a:stretch>
              </p:blipFill>
              <p:spPr>
                <a:xfrm>
                  <a:off x="4405223" y="5098324"/>
                  <a:ext cx="2707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304" name="Ink 303">
                  <a:extLst>
                    <a:ext uri="{FF2B5EF4-FFF2-40B4-BE49-F238E27FC236}">
                      <a16:creationId xmlns:a16="http://schemas.microsoft.com/office/drawing/2014/main" id="{BEA40229-2BCA-D09E-35C0-9D8C5492FB00}"/>
                    </a:ext>
                  </a:extLst>
                </p14:cNvPr>
                <p14:cNvContentPartPr/>
                <p14:nvPr/>
              </p14:nvContentPartPr>
              <p14:xfrm>
                <a:off x="4639943" y="5219644"/>
                <a:ext cx="235440" cy="178200"/>
              </p14:xfrm>
            </p:contentPart>
          </mc:Choice>
          <mc:Fallback xmlns="">
            <p:pic>
              <p:nvPicPr>
                <p:cNvPr id="304" name="Ink 303">
                  <a:extLst>
                    <a:ext uri="{FF2B5EF4-FFF2-40B4-BE49-F238E27FC236}">
                      <a16:creationId xmlns:a16="http://schemas.microsoft.com/office/drawing/2014/main" id="{BEA40229-2BCA-D09E-35C0-9D8C5492FB00}"/>
                    </a:ext>
                  </a:extLst>
                </p:cNvPr>
                <p:cNvPicPr/>
                <p:nvPr/>
              </p:nvPicPr>
              <p:blipFill>
                <a:blip r:embed="rId635"/>
                <a:stretch>
                  <a:fillRect/>
                </a:stretch>
              </p:blipFill>
              <p:spPr>
                <a:xfrm>
                  <a:off x="4631303" y="5211004"/>
                  <a:ext cx="2530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305" name="Ink 304">
                  <a:extLst>
                    <a:ext uri="{FF2B5EF4-FFF2-40B4-BE49-F238E27FC236}">
                      <a16:creationId xmlns:a16="http://schemas.microsoft.com/office/drawing/2014/main" id="{24B2E37D-A7F4-A1FA-97AD-E2E40DF8D3FB}"/>
                    </a:ext>
                  </a:extLst>
                </p14:cNvPr>
                <p14:cNvContentPartPr/>
                <p14:nvPr/>
              </p14:nvContentPartPr>
              <p14:xfrm>
                <a:off x="4926143" y="5127844"/>
                <a:ext cx="168480" cy="263160"/>
              </p14:xfrm>
            </p:contentPart>
          </mc:Choice>
          <mc:Fallback xmlns="">
            <p:pic>
              <p:nvPicPr>
                <p:cNvPr id="305" name="Ink 304">
                  <a:extLst>
                    <a:ext uri="{FF2B5EF4-FFF2-40B4-BE49-F238E27FC236}">
                      <a16:creationId xmlns:a16="http://schemas.microsoft.com/office/drawing/2014/main" id="{24B2E37D-A7F4-A1FA-97AD-E2E40DF8D3FB}"/>
                    </a:ext>
                  </a:extLst>
                </p:cNvPr>
                <p:cNvPicPr/>
                <p:nvPr/>
              </p:nvPicPr>
              <p:blipFill>
                <a:blip r:embed="rId637"/>
                <a:stretch>
                  <a:fillRect/>
                </a:stretch>
              </p:blipFill>
              <p:spPr>
                <a:xfrm>
                  <a:off x="4917143" y="5118844"/>
                  <a:ext cx="18612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306" name="Ink 305">
                  <a:extLst>
                    <a:ext uri="{FF2B5EF4-FFF2-40B4-BE49-F238E27FC236}">
                      <a16:creationId xmlns:a16="http://schemas.microsoft.com/office/drawing/2014/main" id="{9814999F-C270-FAEF-A242-93BCC8A8AF73}"/>
                    </a:ext>
                  </a:extLst>
                </p14:cNvPr>
                <p14:cNvContentPartPr/>
                <p14:nvPr/>
              </p14:nvContentPartPr>
              <p14:xfrm>
                <a:off x="5177423" y="5205244"/>
                <a:ext cx="243360" cy="180720"/>
              </p14:xfrm>
            </p:contentPart>
          </mc:Choice>
          <mc:Fallback xmlns="">
            <p:pic>
              <p:nvPicPr>
                <p:cNvPr id="306" name="Ink 305">
                  <a:extLst>
                    <a:ext uri="{FF2B5EF4-FFF2-40B4-BE49-F238E27FC236}">
                      <a16:creationId xmlns:a16="http://schemas.microsoft.com/office/drawing/2014/main" id="{9814999F-C270-FAEF-A242-93BCC8A8AF73}"/>
                    </a:ext>
                  </a:extLst>
                </p:cNvPr>
                <p:cNvPicPr/>
                <p:nvPr/>
              </p:nvPicPr>
              <p:blipFill>
                <a:blip r:embed="rId639"/>
                <a:stretch>
                  <a:fillRect/>
                </a:stretch>
              </p:blipFill>
              <p:spPr>
                <a:xfrm>
                  <a:off x="5168423" y="5196244"/>
                  <a:ext cx="2610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323" name="Ink 322">
                  <a:extLst>
                    <a:ext uri="{FF2B5EF4-FFF2-40B4-BE49-F238E27FC236}">
                      <a16:creationId xmlns:a16="http://schemas.microsoft.com/office/drawing/2014/main" id="{A7A41364-7406-0B60-6692-5B8C72362AB0}"/>
                    </a:ext>
                  </a:extLst>
                </p14:cNvPr>
                <p14:cNvContentPartPr/>
                <p14:nvPr/>
              </p14:nvContentPartPr>
              <p14:xfrm>
                <a:off x="5446703" y="5319364"/>
                <a:ext cx="252360" cy="20160"/>
              </p14:xfrm>
            </p:contentPart>
          </mc:Choice>
          <mc:Fallback xmlns="">
            <p:pic>
              <p:nvPicPr>
                <p:cNvPr id="323" name="Ink 322">
                  <a:extLst>
                    <a:ext uri="{FF2B5EF4-FFF2-40B4-BE49-F238E27FC236}">
                      <a16:creationId xmlns:a16="http://schemas.microsoft.com/office/drawing/2014/main" id="{A7A41364-7406-0B60-6692-5B8C72362AB0}"/>
                    </a:ext>
                  </a:extLst>
                </p:cNvPr>
                <p:cNvPicPr/>
                <p:nvPr/>
              </p:nvPicPr>
              <p:blipFill>
                <a:blip r:embed="rId641"/>
                <a:stretch>
                  <a:fillRect/>
                </a:stretch>
              </p:blipFill>
              <p:spPr>
                <a:xfrm>
                  <a:off x="5438063" y="5310364"/>
                  <a:ext cx="2700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325" name="Ink 324">
                  <a:extLst>
                    <a:ext uri="{FF2B5EF4-FFF2-40B4-BE49-F238E27FC236}">
                      <a16:creationId xmlns:a16="http://schemas.microsoft.com/office/drawing/2014/main" id="{A9D28005-ECBF-3713-9854-827D9AC0CD44}"/>
                    </a:ext>
                  </a:extLst>
                </p14:cNvPr>
                <p14:cNvContentPartPr/>
                <p14:nvPr/>
              </p14:nvContentPartPr>
              <p14:xfrm>
                <a:off x="5974823" y="5210644"/>
                <a:ext cx="244440" cy="204840"/>
              </p14:xfrm>
            </p:contentPart>
          </mc:Choice>
          <mc:Fallback xmlns="">
            <p:pic>
              <p:nvPicPr>
                <p:cNvPr id="325" name="Ink 324">
                  <a:extLst>
                    <a:ext uri="{FF2B5EF4-FFF2-40B4-BE49-F238E27FC236}">
                      <a16:creationId xmlns:a16="http://schemas.microsoft.com/office/drawing/2014/main" id="{A9D28005-ECBF-3713-9854-827D9AC0CD44}"/>
                    </a:ext>
                  </a:extLst>
                </p:cNvPr>
                <p:cNvPicPr/>
                <p:nvPr/>
              </p:nvPicPr>
              <p:blipFill>
                <a:blip r:embed="rId643"/>
                <a:stretch>
                  <a:fillRect/>
                </a:stretch>
              </p:blipFill>
              <p:spPr>
                <a:xfrm>
                  <a:off x="5965823" y="5201644"/>
                  <a:ext cx="2620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326" name="Ink 325">
                  <a:extLst>
                    <a:ext uri="{FF2B5EF4-FFF2-40B4-BE49-F238E27FC236}">
                      <a16:creationId xmlns:a16="http://schemas.microsoft.com/office/drawing/2014/main" id="{A0998B48-4A20-22CB-7286-FB5188067808}"/>
                    </a:ext>
                  </a:extLst>
                </p14:cNvPr>
                <p14:cNvContentPartPr/>
                <p14:nvPr/>
              </p14:nvContentPartPr>
              <p14:xfrm>
                <a:off x="6250223" y="5253844"/>
                <a:ext cx="129240" cy="176040"/>
              </p14:xfrm>
            </p:contentPart>
          </mc:Choice>
          <mc:Fallback xmlns="">
            <p:pic>
              <p:nvPicPr>
                <p:cNvPr id="326" name="Ink 325">
                  <a:extLst>
                    <a:ext uri="{FF2B5EF4-FFF2-40B4-BE49-F238E27FC236}">
                      <a16:creationId xmlns:a16="http://schemas.microsoft.com/office/drawing/2014/main" id="{A0998B48-4A20-22CB-7286-FB5188067808}"/>
                    </a:ext>
                  </a:extLst>
                </p:cNvPr>
                <p:cNvPicPr/>
                <p:nvPr/>
              </p:nvPicPr>
              <p:blipFill>
                <a:blip r:embed="rId645"/>
                <a:stretch>
                  <a:fillRect/>
                </a:stretch>
              </p:blipFill>
              <p:spPr>
                <a:xfrm>
                  <a:off x="6241223" y="5244844"/>
                  <a:ext cx="1468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327" name="Ink 326">
                  <a:extLst>
                    <a:ext uri="{FF2B5EF4-FFF2-40B4-BE49-F238E27FC236}">
                      <a16:creationId xmlns:a16="http://schemas.microsoft.com/office/drawing/2014/main" id="{E2853161-F5E8-FE44-4556-44F388C0722F}"/>
                    </a:ext>
                  </a:extLst>
                </p14:cNvPr>
                <p14:cNvContentPartPr/>
                <p14:nvPr/>
              </p14:nvContentPartPr>
              <p14:xfrm>
                <a:off x="6430223" y="5233684"/>
                <a:ext cx="372240" cy="166680"/>
              </p14:xfrm>
            </p:contentPart>
          </mc:Choice>
          <mc:Fallback xmlns="">
            <p:pic>
              <p:nvPicPr>
                <p:cNvPr id="327" name="Ink 326">
                  <a:extLst>
                    <a:ext uri="{FF2B5EF4-FFF2-40B4-BE49-F238E27FC236}">
                      <a16:creationId xmlns:a16="http://schemas.microsoft.com/office/drawing/2014/main" id="{E2853161-F5E8-FE44-4556-44F388C0722F}"/>
                    </a:ext>
                  </a:extLst>
                </p:cNvPr>
                <p:cNvPicPr/>
                <p:nvPr/>
              </p:nvPicPr>
              <p:blipFill>
                <a:blip r:embed="rId647"/>
                <a:stretch>
                  <a:fillRect/>
                </a:stretch>
              </p:blipFill>
              <p:spPr>
                <a:xfrm>
                  <a:off x="6421223" y="5225044"/>
                  <a:ext cx="3898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328" name="Ink 327">
                  <a:extLst>
                    <a:ext uri="{FF2B5EF4-FFF2-40B4-BE49-F238E27FC236}">
                      <a16:creationId xmlns:a16="http://schemas.microsoft.com/office/drawing/2014/main" id="{A7634C21-D24E-3DB4-DC32-F0846F16BBA8}"/>
                    </a:ext>
                  </a:extLst>
                </p14:cNvPr>
                <p14:cNvContentPartPr/>
                <p14:nvPr/>
              </p14:nvContentPartPr>
              <p14:xfrm>
                <a:off x="6738023" y="5126044"/>
                <a:ext cx="27000" cy="6840"/>
              </p14:xfrm>
            </p:contentPart>
          </mc:Choice>
          <mc:Fallback xmlns="">
            <p:pic>
              <p:nvPicPr>
                <p:cNvPr id="328" name="Ink 327">
                  <a:extLst>
                    <a:ext uri="{FF2B5EF4-FFF2-40B4-BE49-F238E27FC236}">
                      <a16:creationId xmlns:a16="http://schemas.microsoft.com/office/drawing/2014/main" id="{A7634C21-D24E-3DB4-DC32-F0846F16BBA8}"/>
                    </a:ext>
                  </a:extLst>
                </p:cNvPr>
                <p:cNvPicPr/>
                <p:nvPr/>
              </p:nvPicPr>
              <p:blipFill>
                <a:blip r:embed="rId649"/>
                <a:stretch>
                  <a:fillRect/>
                </a:stretch>
              </p:blipFill>
              <p:spPr>
                <a:xfrm>
                  <a:off x="6729023" y="5117404"/>
                  <a:ext cx="446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329" name="Ink 328">
                  <a:extLst>
                    <a:ext uri="{FF2B5EF4-FFF2-40B4-BE49-F238E27FC236}">
                      <a16:creationId xmlns:a16="http://schemas.microsoft.com/office/drawing/2014/main" id="{0E06A2AB-342E-A954-EEA1-EDB2A2DBB360}"/>
                    </a:ext>
                  </a:extLst>
                </p14:cNvPr>
                <p14:cNvContentPartPr/>
                <p14:nvPr/>
              </p14:nvContentPartPr>
              <p14:xfrm>
                <a:off x="6892103" y="5289484"/>
                <a:ext cx="113040" cy="19440"/>
              </p14:xfrm>
            </p:contentPart>
          </mc:Choice>
          <mc:Fallback xmlns="">
            <p:pic>
              <p:nvPicPr>
                <p:cNvPr id="329" name="Ink 328">
                  <a:extLst>
                    <a:ext uri="{FF2B5EF4-FFF2-40B4-BE49-F238E27FC236}">
                      <a16:creationId xmlns:a16="http://schemas.microsoft.com/office/drawing/2014/main" id="{0E06A2AB-342E-A954-EEA1-EDB2A2DBB360}"/>
                    </a:ext>
                  </a:extLst>
                </p:cNvPr>
                <p:cNvPicPr/>
                <p:nvPr/>
              </p:nvPicPr>
              <p:blipFill>
                <a:blip r:embed="rId651"/>
                <a:stretch>
                  <a:fillRect/>
                </a:stretch>
              </p:blipFill>
              <p:spPr>
                <a:xfrm>
                  <a:off x="6883463" y="5280844"/>
                  <a:ext cx="130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330" name="Ink 329">
                  <a:extLst>
                    <a:ext uri="{FF2B5EF4-FFF2-40B4-BE49-F238E27FC236}">
                      <a16:creationId xmlns:a16="http://schemas.microsoft.com/office/drawing/2014/main" id="{294467E8-8946-7E48-5553-8CC660EBF29D}"/>
                    </a:ext>
                  </a:extLst>
                </p14:cNvPr>
                <p14:cNvContentPartPr/>
                <p14:nvPr/>
              </p14:nvContentPartPr>
              <p14:xfrm>
                <a:off x="7102343" y="5189764"/>
                <a:ext cx="182880" cy="181440"/>
              </p14:xfrm>
            </p:contentPart>
          </mc:Choice>
          <mc:Fallback xmlns="">
            <p:pic>
              <p:nvPicPr>
                <p:cNvPr id="330" name="Ink 329">
                  <a:extLst>
                    <a:ext uri="{FF2B5EF4-FFF2-40B4-BE49-F238E27FC236}">
                      <a16:creationId xmlns:a16="http://schemas.microsoft.com/office/drawing/2014/main" id="{294467E8-8946-7E48-5553-8CC660EBF29D}"/>
                    </a:ext>
                  </a:extLst>
                </p:cNvPr>
                <p:cNvPicPr/>
                <p:nvPr/>
              </p:nvPicPr>
              <p:blipFill>
                <a:blip r:embed="rId653"/>
                <a:stretch>
                  <a:fillRect/>
                </a:stretch>
              </p:blipFill>
              <p:spPr>
                <a:xfrm>
                  <a:off x="7093703" y="5180764"/>
                  <a:ext cx="2005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331" name="Ink 330">
                  <a:extLst>
                    <a:ext uri="{FF2B5EF4-FFF2-40B4-BE49-F238E27FC236}">
                      <a16:creationId xmlns:a16="http://schemas.microsoft.com/office/drawing/2014/main" id="{CC6B78B3-398A-A6DA-BD0B-4E516F8BB20D}"/>
                    </a:ext>
                  </a:extLst>
                </p14:cNvPr>
                <p14:cNvContentPartPr/>
                <p14:nvPr/>
              </p14:nvContentPartPr>
              <p14:xfrm>
                <a:off x="7344623" y="5125324"/>
                <a:ext cx="90360" cy="271440"/>
              </p14:xfrm>
            </p:contentPart>
          </mc:Choice>
          <mc:Fallback xmlns="">
            <p:pic>
              <p:nvPicPr>
                <p:cNvPr id="331" name="Ink 330">
                  <a:extLst>
                    <a:ext uri="{FF2B5EF4-FFF2-40B4-BE49-F238E27FC236}">
                      <a16:creationId xmlns:a16="http://schemas.microsoft.com/office/drawing/2014/main" id="{CC6B78B3-398A-A6DA-BD0B-4E516F8BB20D}"/>
                    </a:ext>
                  </a:extLst>
                </p:cNvPr>
                <p:cNvPicPr/>
                <p:nvPr/>
              </p:nvPicPr>
              <p:blipFill>
                <a:blip r:embed="rId655"/>
                <a:stretch>
                  <a:fillRect/>
                </a:stretch>
              </p:blipFill>
              <p:spPr>
                <a:xfrm>
                  <a:off x="7335983" y="5116324"/>
                  <a:ext cx="10800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332" name="Ink 331">
                  <a:extLst>
                    <a:ext uri="{FF2B5EF4-FFF2-40B4-BE49-F238E27FC236}">
                      <a16:creationId xmlns:a16="http://schemas.microsoft.com/office/drawing/2014/main" id="{66F1B286-8E0A-4C11-183F-94300C7CABBD}"/>
                    </a:ext>
                  </a:extLst>
                </p14:cNvPr>
                <p14:cNvContentPartPr/>
                <p14:nvPr/>
              </p14:nvContentPartPr>
              <p14:xfrm>
                <a:off x="7374863" y="5187604"/>
                <a:ext cx="469080" cy="163440"/>
              </p14:xfrm>
            </p:contentPart>
          </mc:Choice>
          <mc:Fallback xmlns="">
            <p:pic>
              <p:nvPicPr>
                <p:cNvPr id="332" name="Ink 331">
                  <a:extLst>
                    <a:ext uri="{FF2B5EF4-FFF2-40B4-BE49-F238E27FC236}">
                      <a16:creationId xmlns:a16="http://schemas.microsoft.com/office/drawing/2014/main" id="{66F1B286-8E0A-4C11-183F-94300C7CABBD}"/>
                    </a:ext>
                  </a:extLst>
                </p:cNvPr>
                <p:cNvPicPr/>
                <p:nvPr/>
              </p:nvPicPr>
              <p:blipFill>
                <a:blip r:embed="rId657"/>
                <a:stretch>
                  <a:fillRect/>
                </a:stretch>
              </p:blipFill>
              <p:spPr>
                <a:xfrm>
                  <a:off x="7366223" y="5178964"/>
                  <a:ext cx="4867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333" name="Ink 332">
                  <a:extLst>
                    <a:ext uri="{FF2B5EF4-FFF2-40B4-BE49-F238E27FC236}">
                      <a16:creationId xmlns:a16="http://schemas.microsoft.com/office/drawing/2014/main" id="{14063A8C-D448-D47F-3152-95EE4F03374D}"/>
                    </a:ext>
                  </a:extLst>
                </p14:cNvPr>
                <p14:cNvContentPartPr/>
                <p14:nvPr/>
              </p14:nvContentPartPr>
              <p14:xfrm>
                <a:off x="7902983" y="5186164"/>
                <a:ext cx="127080" cy="143640"/>
              </p14:xfrm>
            </p:contentPart>
          </mc:Choice>
          <mc:Fallback xmlns="">
            <p:pic>
              <p:nvPicPr>
                <p:cNvPr id="333" name="Ink 332">
                  <a:extLst>
                    <a:ext uri="{FF2B5EF4-FFF2-40B4-BE49-F238E27FC236}">
                      <a16:creationId xmlns:a16="http://schemas.microsoft.com/office/drawing/2014/main" id="{14063A8C-D448-D47F-3152-95EE4F03374D}"/>
                    </a:ext>
                  </a:extLst>
                </p:cNvPr>
                <p:cNvPicPr/>
                <p:nvPr/>
              </p:nvPicPr>
              <p:blipFill>
                <a:blip r:embed="rId659"/>
                <a:stretch>
                  <a:fillRect/>
                </a:stretch>
              </p:blipFill>
              <p:spPr>
                <a:xfrm>
                  <a:off x="7894343" y="5177524"/>
                  <a:ext cx="1447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334" name="Ink 333">
                  <a:extLst>
                    <a:ext uri="{FF2B5EF4-FFF2-40B4-BE49-F238E27FC236}">
                      <a16:creationId xmlns:a16="http://schemas.microsoft.com/office/drawing/2014/main" id="{489C2933-098E-DE50-E3D0-24AE085C6885}"/>
                    </a:ext>
                  </a:extLst>
                </p14:cNvPr>
                <p14:cNvContentPartPr/>
                <p14:nvPr/>
              </p14:nvContentPartPr>
              <p14:xfrm>
                <a:off x="8071463" y="5060164"/>
                <a:ext cx="67680" cy="340200"/>
              </p14:xfrm>
            </p:contentPart>
          </mc:Choice>
          <mc:Fallback xmlns="">
            <p:pic>
              <p:nvPicPr>
                <p:cNvPr id="334" name="Ink 333">
                  <a:extLst>
                    <a:ext uri="{FF2B5EF4-FFF2-40B4-BE49-F238E27FC236}">
                      <a16:creationId xmlns:a16="http://schemas.microsoft.com/office/drawing/2014/main" id="{489C2933-098E-DE50-E3D0-24AE085C6885}"/>
                    </a:ext>
                  </a:extLst>
                </p:cNvPr>
                <p:cNvPicPr/>
                <p:nvPr/>
              </p:nvPicPr>
              <p:blipFill>
                <a:blip r:embed="rId661"/>
                <a:stretch>
                  <a:fillRect/>
                </a:stretch>
              </p:blipFill>
              <p:spPr>
                <a:xfrm>
                  <a:off x="8062823" y="5051164"/>
                  <a:ext cx="8532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335" name="Ink 334">
                  <a:extLst>
                    <a:ext uri="{FF2B5EF4-FFF2-40B4-BE49-F238E27FC236}">
                      <a16:creationId xmlns:a16="http://schemas.microsoft.com/office/drawing/2014/main" id="{DE7CA52D-8539-C98B-52F8-8CE85C06E8FB}"/>
                    </a:ext>
                  </a:extLst>
                </p14:cNvPr>
                <p14:cNvContentPartPr/>
                <p14:nvPr/>
              </p14:nvContentPartPr>
              <p14:xfrm>
                <a:off x="8050583" y="5176804"/>
                <a:ext cx="419040" cy="183240"/>
              </p14:xfrm>
            </p:contentPart>
          </mc:Choice>
          <mc:Fallback xmlns="">
            <p:pic>
              <p:nvPicPr>
                <p:cNvPr id="335" name="Ink 334">
                  <a:extLst>
                    <a:ext uri="{FF2B5EF4-FFF2-40B4-BE49-F238E27FC236}">
                      <a16:creationId xmlns:a16="http://schemas.microsoft.com/office/drawing/2014/main" id="{DE7CA52D-8539-C98B-52F8-8CE85C06E8FB}"/>
                    </a:ext>
                  </a:extLst>
                </p:cNvPr>
                <p:cNvPicPr/>
                <p:nvPr/>
              </p:nvPicPr>
              <p:blipFill>
                <a:blip r:embed="rId663"/>
                <a:stretch>
                  <a:fillRect/>
                </a:stretch>
              </p:blipFill>
              <p:spPr>
                <a:xfrm>
                  <a:off x="8041583" y="5167804"/>
                  <a:ext cx="4366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336" name="Ink 335">
                  <a:extLst>
                    <a:ext uri="{FF2B5EF4-FFF2-40B4-BE49-F238E27FC236}">
                      <a16:creationId xmlns:a16="http://schemas.microsoft.com/office/drawing/2014/main" id="{1CD18015-A30B-D9F1-5850-0EDFF7B79E30}"/>
                    </a:ext>
                  </a:extLst>
                </p14:cNvPr>
                <p14:cNvContentPartPr/>
                <p14:nvPr/>
              </p14:nvContentPartPr>
              <p14:xfrm>
                <a:off x="8503823" y="5173924"/>
                <a:ext cx="275760" cy="196200"/>
              </p14:xfrm>
            </p:contentPart>
          </mc:Choice>
          <mc:Fallback xmlns="">
            <p:pic>
              <p:nvPicPr>
                <p:cNvPr id="336" name="Ink 335">
                  <a:extLst>
                    <a:ext uri="{FF2B5EF4-FFF2-40B4-BE49-F238E27FC236}">
                      <a16:creationId xmlns:a16="http://schemas.microsoft.com/office/drawing/2014/main" id="{1CD18015-A30B-D9F1-5850-0EDFF7B79E30}"/>
                    </a:ext>
                  </a:extLst>
                </p:cNvPr>
                <p:cNvPicPr/>
                <p:nvPr/>
              </p:nvPicPr>
              <p:blipFill>
                <a:blip r:embed="rId665"/>
                <a:stretch>
                  <a:fillRect/>
                </a:stretch>
              </p:blipFill>
              <p:spPr>
                <a:xfrm>
                  <a:off x="8495183" y="5164924"/>
                  <a:ext cx="2934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376" name="Ink 375">
                  <a:extLst>
                    <a:ext uri="{FF2B5EF4-FFF2-40B4-BE49-F238E27FC236}">
                      <a16:creationId xmlns:a16="http://schemas.microsoft.com/office/drawing/2014/main" id="{697B2B0A-DDFF-6B63-4AB6-B1DCA0B75944}"/>
                    </a:ext>
                  </a:extLst>
                </p14:cNvPr>
                <p14:cNvContentPartPr/>
                <p14:nvPr/>
              </p14:nvContentPartPr>
              <p14:xfrm>
                <a:off x="5056103" y="3683164"/>
                <a:ext cx="321120" cy="33840"/>
              </p14:xfrm>
            </p:contentPart>
          </mc:Choice>
          <mc:Fallback xmlns="">
            <p:pic>
              <p:nvPicPr>
                <p:cNvPr id="376" name="Ink 375">
                  <a:extLst>
                    <a:ext uri="{FF2B5EF4-FFF2-40B4-BE49-F238E27FC236}">
                      <a16:creationId xmlns:a16="http://schemas.microsoft.com/office/drawing/2014/main" id="{697B2B0A-DDFF-6B63-4AB6-B1DCA0B75944}"/>
                    </a:ext>
                  </a:extLst>
                </p:cNvPr>
                <p:cNvPicPr/>
                <p:nvPr/>
              </p:nvPicPr>
              <p:blipFill>
                <a:blip r:embed="rId667"/>
                <a:stretch>
                  <a:fillRect/>
                </a:stretch>
              </p:blipFill>
              <p:spPr>
                <a:xfrm>
                  <a:off x="5047463" y="3674524"/>
                  <a:ext cx="3387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377" name="Ink 376">
                  <a:extLst>
                    <a:ext uri="{FF2B5EF4-FFF2-40B4-BE49-F238E27FC236}">
                      <a16:creationId xmlns:a16="http://schemas.microsoft.com/office/drawing/2014/main" id="{F0136AA1-2AF4-2676-0FAB-162C3EAD940E}"/>
                    </a:ext>
                  </a:extLst>
                </p14:cNvPr>
                <p14:cNvContentPartPr/>
                <p14:nvPr/>
              </p14:nvContentPartPr>
              <p14:xfrm>
                <a:off x="5110463" y="3755884"/>
                <a:ext cx="379080" cy="38880"/>
              </p14:xfrm>
            </p:contentPart>
          </mc:Choice>
          <mc:Fallback xmlns="">
            <p:pic>
              <p:nvPicPr>
                <p:cNvPr id="377" name="Ink 376">
                  <a:extLst>
                    <a:ext uri="{FF2B5EF4-FFF2-40B4-BE49-F238E27FC236}">
                      <a16:creationId xmlns:a16="http://schemas.microsoft.com/office/drawing/2014/main" id="{F0136AA1-2AF4-2676-0FAB-162C3EAD940E}"/>
                    </a:ext>
                  </a:extLst>
                </p:cNvPr>
                <p:cNvPicPr/>
                <p:nvPr/>
              </p:nvPicPr>
              <p:blipFill>
                <a:blip r:embed="rId669"/>
                <a:stretch>
                  <a:fillRect/>
                </a:stretch>
              </p:blipFill>
              <p:spPr>
                <a:xfrm>
                  <a:off x="5101823" y="3746884"/>
                  <a:ext cx="3967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379" name="Ink 378">
                  <a:extLst>
                    <a:ext uri="{FF2B5EF4-FFF2-40B4-BE49-F238E27FC236}">
                      <a16:creationId xmlns:a16="http://schemas.microsoft.com/office/drawing/2014/main" id="{B3E5A399-C0D7-D9F7-AE92-69C3E2F2EE62}"/>
                    </a:ext>
                  </a:extLst>
                </p14:cNvPr>
                <p14:cNvContentPartPr/>
                <p14:nvPr/>
              </p14:nvContentPartPr>
              <p14:xfrm>
                <a:off x="3105263" y="2956684"/>
                <a:ext cx="946800" cy="565920"/>
              </p14:xfrm>
            </p:contentPart>
          </mc:Choice>
          <mc:Fallback xmlns="">
            <p:pic>
              <p:nvPicPr>
                <p:cNvPr id="379" name="Ink 378">
                  <a:extLst>
                    <a:ext uri="{FF2B5EF4-FFF2-40B4-BE49-F238E27FC236}">
                      <a16:creationId xmlns:a16="http://schemas.microsoft.com/office/drawing/2014/main" id="{B3E5A399-C0D7-D9F7-AE92-69C3E2F2EE62}"/>
                    </a:ext>
                  </a:extLst>
                </p:cNvPr>
                <p:cNvPicPr/>
                <p:nvPr/>
              </p:nvPicPr>
              <p:blipFill>
                <a:blip r:embed="rId671"/>
                <a:stretch>
                  <a:fillRect/>
                </a:stretch>
              </p:blipFill>
              <p:spPr>
                <a:xfrm>
                  <a:off x="3096623" y="2948044"/>
                  <a:ext cx="9644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381" name="Ink 380">
                  <a:extLst>
                    <a:ext uri="{FF2B5EF4-FFF2-40B4-BE49-F238E27FC236}">
                      <a16:creationId xmlns:a16="http://schemas.microsoft.com/office/drawing/2014/main" id="{7260DA5D-FA10-319A-1A81-3DD242B56055}"/>
                    </a:ext>
                  </a:extLst>
                </p14:cNvPr>
                <p14:cNvContentPartPr/>
                <p14:nvPr/>
              </p14:nvContentPartPr>
              <p14:xfrm>
                <a:off x="3420263" y="3162964"/>
                <a:ext cx="156960" cy="210240"/>
              </p14:xfrm>
            </p:contentPart>
          </mc:Choice>
          <mc:Fallback xmlns="">
            <p:pic>
              <p:nvPicPr>
                <p:cNvPr id="381" name="Ink 380">
                  <a:extLst>
                    <a:ext uri="{FF2B5EF4-FFF2-40B4-BE49-F238E27FC236}">
                      <a16:creationId xmlns:a16="http://schemas.microsoft.com/office/drawing/2014/main" id="{7260DA5D-FA10-319A-1A81-3DD242B56055}"/>
                    </a:ext>
                  </a:extLst>
                </p:cNvPr>
                <p:cNvPicPr/>
                <p:nvPr/>
              </p:nvPicPr>
              <p:blipFill>
                <a:blip r:embed="rId673"/>
                <a:stretch>
                  <a:fillRect/>
                </a:stretch>
              </p:blipFill>
              <p:spPr>
                <a:xfrm>
                  <a:off x="3411263" y="3154324"/>
                  <a:ext cx="1746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382" name="Ink 381">
                  <a:extLst>
                    <a:ext uri="{FF2B5EF4-FFF2-40B4-BE49-F238E27FC236}">
                      <a16:creationId xmlns:a16="http://schemas.microsoft.com/office/drawing/2014/main" id="{C204A4F7-A309-862D-C009-607514EA2363}"/>
                    </a:ext>
                  </a:extLst>
                </p14:cNvPr>
                <p14:cNvContentPartPr/>
                <p14:nvPr/>
              </p14:nvContentPartPr>
              <p14:xfrm>
                <a:off x="3609623" y="3155044"/>
                <a:ext cx="124200" cy="225000"/>
              </p14:xfrm>
            </p:contentPart>
          </mc:Choice>
          <mc:Fallback xmlns="">
            <p:pic>
              <p:nvPicPr>
                <p:cNvPr id="382" name="Ink 381">
                  <a:extLst>
                    <a:ext uri="{FF2B5EF4-FFF2-40B4-BE49-F238E27FC236}">
                      <a16:creationId xmlns:a16="http://schemas.microsoft.com/office/drawing/2014/main" id="{C204A4F7-A309-862D-C009-607514EA2363}"/>
                    </a:ext>
                  </a:extLst>
                </p:cNvPr>
                <p:cNvPicPr/>
                <p:nvPr/>
              </p:nvPicPr>
              <p:blipFill>
                <a:blip r:embed="rId675"/>
                <a:stretch>
                  <a:fillRect/>
                </a:stretch>
              </p:blipFill>
              <p:spPr>
                <a:xfrm>
                  <a:off x="3600623" y="3146404"/>
                  <a:ext cx="1418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676">
              <p14:nvContentPartPr>
                <p14:cNvPr id="384" name="Ink 383">
                  <a:extLst>
                    <a:ext uri="{FF2B5EF4-FFF2-40B4-BE49-F238E27FC236}">
                      <a16:creationId xmlns:a16="http://schemas.microsoft.com/office/drawing/2014/main" id="{1EC60FAC-37B9-4353-172A-2D3094EFC85C}"/>
                    </a:ext>
                  </a:extLst>
                </p14:cNvPr>
                <p14:cNvContentPartPr/>
                <p14:nvPr/>
              </p14:nvContentPartPr>
              <p14:xfrm>
                <a:off x="3839303" y="3469684"/>
                <a:ext cx="201960" cy="1564560"/>
              </p14:xfrm>
            </p:contentPart>
          </mc:Choice>
          <mc:Fallback xmlns="">
            <p:pic>
              <p:nvPicPr>
                <p:cNvPr id="384" name="Ink 383">
                  <a:extLst>
                    <a:ext uri="{FF2B5EF4-FFF2-40B4-BE49-F238E27FC236}">
                      <a16:creationId xmlns:a16="http://schemas.microsoft.com/office/drawing/2014/main" id="{1EC60FAC-37B9-4353-172A-2D3094EFC85C}"/>
                    </a:ext>
                  </a:extLst>
                </p:cNvPr>
                <p:cNvPicPr/>
                <p:nvPr/>
              </p:nvPicPr>
              <p:blipFill>
                <a:blip r:embed="rId677"/>
                <a:stretch>
                  <a:fillRect/>
                </a:stretch>
              </p:blipFill>
              <p:spPr>
                <a:xfrm>
                  <a:off x="3830663" y="3461044"/>
                  <a:ext cx="219600" cy="1582200"/>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385" name="Ink 384">
                  <a:extLst>
                    <a:ext uri="{FF2B5EF4-FFF2-40B4-BE49-F238E27FC236}">
                      <a16:creationId xmlns:a16="http://schemas.microsoft.com/office/drawing/2014/main" id="{01C62863-FB32-DD76-BB66-6071C5CB3C6F}"/>
                    </a:ext>
                  </a:extLst>
                </p14:cNvPr>
                <p14:cNvContentPartPr/>
                <p14:nvPr/>
              </p14:nvContentPartPr>
              <p14:xfrm>
                <a:off x="3893303" y="4945324"/>
                <a:ext cx="146520" cy="66600"/>
              </p14:xfrm>
            </p:contentPart>
          </mc:Choice>
          <mc:Fallback xmlns="">
            <p:pic>
              <p:nvPicPr>
                <p:cNvPr id="385" name="Ink 384">
                  <a:extLst>
                    <a:ext uri="{FF2B5EF4-FFF2-40B4-BE49-F238E27FC236}">
                      <a16:creationId xmlns:a16="http://schemas.microsoft.com/office/drawing/2014/main" id="{01C62863-FB32-DD76-BB66-6071C5CB3C6F}"/>
                    </a:ext>
                  </a:extLst>
                </p:cNvPr>
                <p:cNvPicPr/>
                <p:nvPr/>
              </p:nvPicPr>
              <p:blipFill>
                <a:blip r:embed="rId679"/>
                <a:stretch>
                  <a:fillRect/>
                </a:stretch>
              </p:blipFill>
              <p:spPr>
                <a:xfrm>
                  <a:off x="3884663" y="4936324"/>
                  <a:ext cx="1641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680">
              <p14:nvContentPartPr>
                <p14:cNvPr id="386" name="Ink 385">
                  <a:extLst>
                    <a:ext uri="{FF2B5EF4-FFF2-40B4-BE49-F238E27FC236}">
                      <a16:creationId xmlns:a16="http://schemas.microsoft.com/office/drawing/2014/main" id="{7CB54D85-0437-D9B0-3362-FF90CA2A32EB}"/>
                    </a:ext>
                  </a:extLst>
                </p14:cNvPr>
                <p14:cNvContentPartPr/>
                <p14:nvPr/>
              </p14:nvContentPartPr>
              <p14:xfrm>
                <a:off x="3978623" y="4967644"/>
                <a:ext cx="166680" cy="103680"/>
              </p14:xfrm>
            </p:contentPart>
          </mc:Choice>
          <mc:Fallback xmlns="">
            <p:pic>
              <p:nvPicPr>
                <p:cNvPr id="386" name="Ink 385">
                  <a:extLst>
                    <a:ext uri="{FF2B5EF4-FFF2-40B4-BE49-F238E27FC236}">
                      <a16:creationId xmlns:a16="http://schemas.microsoft.com/office/drawing/2014/main" id="{7CB54D85-0437-D9B0-3362-FF90CA2A32EB}"/>
                    </a:ext>
                  </a:extLst>
                </p:cNvPr>
                <p:cNvPicPr/>
                <p:nvPr/>
              </p:nvPicPr>
              <p:blipFill>
                <a:blip r:embed="rId681"/>
                <a:stretch>
                  <a:fillRect/>
                </a:stretch>
              </p:blipFill>
              <p:spPr>
                <a:xfrm>
                  <a:off x="3969623" y="4959004"/>
                  <a:ext cx="184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682">
              <p14:nvContentPartPr>
                <p14:cNvPr id="388" name="Ink 387">
                  <a:extLst>
                    <a:ext uri="{FF2B5EF4-FFF2-40B4-BE49-F238E27FC236}">
                      <a16:creationId xmlns:a16="http://schemas.microsoft.com/office/drawing/2014/main" id="{35D5FA38-D064-5F5A-6DA4-F89D594C16F7}"/>
                    </a:ext>
                  </a:extLst>
                </p14:cNvPr>
                <p14:cNvContentPartPr/>
                <p14:nvPr/>
              </p14:nvContentPartPr>
              <p14:xfrm>
                <a:off x="3549143" y="3549244"/>
                <a:ext cx="96840" cy="1471680"/>
              </p14:xfrm>
            </p:contentPart>
          </mc:Choice>
          <mc:Fallback xmlns="">
            <p:pic>
              <p:nvPicPr>
                <p:cNvPr id="388" name="Ink 387">
                  <a:extLst>
                    <a:ext uri="{FF2B5EF4-FFF2-40B4-BE49-F238E27FC236}">
                      <a16:creationId xmlns:a16="http://schemas.microsoft.com/office/drawing/2014/main" id="{35D5FA38-D064-5F5A-6DA4-F89D594C16F7}"/>
                    </a:ext>
                  </a:extLst>
                </p:cNvPr>
                <p:cNvPicPr/>
                <p:nvPr/>
              </p:nvPicPr>
              <p:blipFill>
                <a:blip r:embed="rId683"/>
                <a:stretch>
                  <a:fillRect/>
                </a:stretch>
              </p:blipFill>
              <p:spPr>
                <a:xfrm>
                  <a:off x="3540503" y="3540604"/>
                  <a:ext cx="114480" cy="1489320"/>
                </a:xfrm>
                <a:prstGeom prst="rect">
                  <a:avLst/>
                </a:prstGeom>
              </p:spPr>
            </p:pic>
          </mc:Fallback>
        </mc:AlternateContent>
        <mc:AlternateContent xmlns:mc="http://schemas.openxmlformats.org/markup-compatibility/2006" xmlns:p14="http://schemas.microsoft.com/office/powerpoint/2010/main">
          <mc:Choice Requires="p14">
            <p:contentPart p14:bwMode="auto" r:id="rId684">
              <p14:nvContentPartPr>
                <p14:cNvPr id="389" name="Ink 388">
                  <a:extLst>
                    <a:ext uri="{FF2B5EF4-FFF2-40B4-BE49-F238E27FC236}">
                      <a16:creationId xmlns:a16="http://schemas.microsoft.com/office/drawing/2014/main" id="{2692D9AD-F0D8-885B-1571-0C2D0822300E}"/>
                    </a:ext>
                  </a:extLst>
                </p14:cNvPr>
                <p14:cNvContentPartPr/>
                <p14:nvPr/>
              </p14:nvContentPartPr>
              <p14:xfrm>
                <a:off x="3493343" y="3547084"/>
                <a:ext cx="85680" cy="94320"/>
              </p14:xfrm>
            </p:contentPart>
          </mc:Choice>
          <mc:Fallback xmlns="">
            <p:pic>
              <p:nvPicPr>
                <p:cNvPr id="389" name="Ink 388">
                  <a:extLst>
                    <a:ext uri="{FF2B5EF4-FFF2-40B4-BE49-F238E27FC236}">
                      <a16:creationId xmlns:a16="http://schemas.microsoft.com/office/drawing/2014/main" id="{2692D9AD-F0D8-885B-1571-0C2D0822300E}"/>
                    </a:ext>
                  </a:extLst>
                </p:cNvPr>
                <p:cNvPicPr/>
                <p:nvPr/>
              </p:nvPicPr>
              <p:blipFill>
                <a:blip r:embed="rId685"/>
                <a:stretch>
                  <a:fillRect/>
                </a:stretch>
              </p:blipFill>
              <p:spPr>
                <a:xfrm>
                  <a:off x="3484703" y="3538444"/>
                  <a:ext cx="1033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686">
              <p14:nvContentPartPr>
                <p14:cNvPr id="390" name="Ink 389">
                  <a:extLst>
                    <a:ext uri="{FF2B5EF4-FFF2-40B4-BE49-F238E27FC236}">
                      <a16:creationId xmlns:a16="http://schemas.microsoft.com/office/drawing/2014/main" id="{FBAE8FD9-0B75-3BE3-F46E-9BDD33932BC8}"/>
                    </a:ext>
                  </a:extLst>
                </p14:cNvPr>
                <p14:cNvContentPartPr/>
                <p14:nvPr/>
              </p14:nvContentPartPr>
              <p14:xfrm>
                <a:off x="3576863" y="3510004"/>
                <a:ext cx="235080" cy="126000"/>
              </p14:xfrm>
            </p:contentPart>
          </mc:Choice>
          <mc:Fallback xmlns="">
            <p:pic>
              <p:nvPicPr>
                <p:cNvPr id="390" name="Ink 389">
                  <a:extLst>
                    <a:ext uri="{FF2B5EF4-FFF2-40B4-BE49-F238E27FC236}">
                      <a16:creationId xmlns:a16="http://schemas.microsoft.com/office/drawing/2014/main" id="{FBAE8FD9-0B75-3BE3-F46E-9BDD33932BC8}"/>
                    </a:ext>
                  </a:extLst>
                </p:cNvPr>
                <p:cNvPicPr/>
                <p:nvPr/>
              </p:nvPicPr>
              <p:blipFill>
                <a:blip r:embed="rId687"/>
                <a:stretch>
                  <a:fillRect/>
                </a:stretch>
              </p:blipFill>
              <p:spPr>
                <a:xfrm>
                  <a:off x="3567863" y="3501004"/>
                  <a:ext cx="252720" cy="143640"/>
                </a:xfrm>
                <a:prstGeom prst="rect">
                  <a:avLst/>
                </a:prstGeom>
              </p:spPr>
            </p:pic>
          </mc:Fallback>
        </mc:AlternateContent>
      </p:grpSp>
    </p:spTree>
    <p:extLst>
      <p:ext uri="{BB962C8B-B14F-4D97-AF65-F5344CB8AC3E}">
        <p14:creationId xmlns:p14="http://schemas.microsoft.com/office/powerpoint/2010/main" val="892891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50C9869-3AEC-B85E-667D-A34C7E9506A4}"/>
              </a:ext>
            </a:extLst>
          </p:cNvPr>
          <p:cNvSpPr/>
          <p:nvPr/>
        </p:nvSpPr>
        <p:spPr>
          <a:xfrm>
            <a:off x="6670476" y="0"/>
            <a:ext cx="5518349" cy="6858000"/>
          </a:xfrm>
          <a:prstGeom prst="rect">
            <a:avLst/>
          </a:prstGeom>
          <a:gradFill>
            <a:gsLst>
              <a:gs pos="100000">
                <a:schemeClr val="accent5">
                  <a:lumMod val="75000"/>
                </a:schemeClr>
              </a:gs>
              <a:gs pos="13000">
                <a:schemeClr val="accent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itle 7">
            <a:extLst>
              <a:ext uri="{FF2B5EF4-FFF2-40B4-BE49-F238E27FC236}">
                <a16:creationId xmlns:a16="http://schemas.microsoft.com/office/drawing/2014/main" id="{4A1BF5B2-F297-CDB5-3EFB-A35AABE3094E}"/>
              </a:ext>
            </a:extLst>
          </p:cNvPr>
          <p:cNvSpPr>
            <a:spLocks noGrp="1"/>
          </p:cNvSpPr>
          <p:nvPr>
            <p:ph type="title"/>
          </p:nvPr>
        </p:nvSpPr>
        <p:spPr/>
        <p:txBody>
          <a:bodyPr vert="horz" lIns="0" tIns="60949" rIns="0" bIns="60949" rtlCol="0" anchor="ctr">
            <a:noAutofit/>
          </a:bodyPr>
          <a:lstStyle/>
          <a:p>
            <a:r>
              <a:rPr lang="en-US" dirty="0">
                <a:solidFill>
                  <a:schemeClr val="accent5"/>
                </a:solidFill>
              </a:rPr>
              <a:t>Agenda</a:t>
            </a:r>
            <a:endParaRPr lang="en-IN" dirty="0">
              <a:solidFill>
                <a:schemeClr val="accent5"/>
              </a:solidFill>
            </a:endParaRPr>
          </a:p>
        </p:txBody>
      </p:sp>
      <p:sp>
        <p:nvSpPr>
          <p:cNvPr id="20" name="Text Placeholder 19">
            <a:extLst>
              <a:ext uri="{FF2B5EF4-FFF2-40B4-BE49-F238E27FC236}">
                <a16:creationId xmlns:a16="http://schemas.microsoft.com/office/drawing/2014/main" id="{5B64EAB2-FF00-06A7-2C03-D85E04F51B4A}"/>
              </a:ext>
            </a:extLst>
          </p:cNvPr>
          <p:cNvSpPr>
            <a:spLocks noGrp="1"/>
          </p:cNvSpPr>
          <p:nvPr>
            <p:ph type="body" sz="quarter" idx="10"/>
          </p:nvPr>
        </p:nvSpPr>
        <p:spPr/>
        <p:txBody>
          <a:bodyPr>
            <a:normAutofit/>
          </a:bodyPr>
          <a:lstStyle/>
          <a:p>
            <a:pPr>
              <a:lnSpc>
                <a:spcPct val="110000"/>
              </a:lnSpc>
            </a:pPr>
            <a:r>
              <a:rPr lang="en-US" sz="1400" dirty="0">
                <a:solidFill>
                  <a:schemeClr val="tx1">
                    <a:lumMod val="75000"/>
                    <a:lumOff val="25000"/>
                  </a:schemeClr>
                </a:solidFill>
              </a:rPr>
              <a:t>Get started with Standard roles and Data Builder.</a:t>
            </a:r>
          </a:p>
        </p:txBody>
      </p:sp>
      <p:sp>
        <p:nvSpPr>
          <p:cNvPr id="2" name="TextBox 1">
            <a:extLst>
              <a:ext uri="{FF2B5EF4-FFF2-40B4-BE49-F238E27FC236}">
                <a16:creationId xmlns:a16="http://schemas.microsoft.com/office/drawing/2014/main" id="{D5A590DC-51E7-8505-0084-3335D4FFB0EE}"/>
              </a:ext>
            </a:extLst>
          </p:cNvPr>
          <p:cNvSpPr txBox="1"/>
          <p:nvPr/>
        </p:nvSpPr>
        <p:spPr>
          <a:xfrm rot="16200000">
            <a:off x="-2028620" y="3136614"/>
            <a:ext cx="5414168" cy="584775"/>
          </a:xfrm>
          <a:prstGeom prst="rect">
            <a:avLst/>
          </a:prstGeom>
          <a:noFill/>
        </p:spPr>
        <p:txBody>
          <a:bodyPr wrap="square" rtlCol="0">
            <a:spAutoFit/>
          </a:bodyPr>
          <a:lstStyle/>
          <a:p>
            <a:pPr algn="ctr"/>
            <a:r>
              <a:rPr lang="en-IN" sz="3200" dirty="0">
                <a:solidFill>
                  <a:schemeClr val="bg1"/>
                </a:solidFill>
                <a:latin typeface="Segoe UI Light" panose="020B0502040204020203" pitchFamily="34" charset="0"/>
                <a:cs typeface="Segoe UI Light" panose="020B0502040204020203" pitchFamily="34" charset="0"/>
              </a:rPr>
              <a:t>www.anubhavtrainings.com</a:t>
            </a:r>
          </a:p>
        </p:txBody>
      </p:sp>
      <p:sp>
        <p:nvSpPr>
          <p:cNvPr id="3" name="Graphic 69">
            <a:extLst>
              <a:ext uri="{FF2B5EF4-FFF2-40B4-BE49-F238E27FC236}">
                <a16:creationId xmlns:a16="http://schemas.microsoft.com/office/drawing/2014/main" id="{1B8B0FA3-BD86-C633-DD96-FC3189380BA4}"/>
              </a:ext>
            </a:extLst>
          </p:cNvPr>
          <p:cNvSpPr/>
          <p:nvPr/>
        </p:nvSpPr>
        <p:spPr>
          <a:xfrm>
            <a:off x="6122156" y="3667173"/>
            <a:ext cx="1095048" cy="967186"/>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solidFill>
            <a:schemeClr val="accent2"/>
          </a:solidFill>
          <a:ln w="9525" cap="flat">
            <a:noFill/>
            <a:prstDash val="solid"/>
            <a:miter/>
          </a:ln>
        </p:spPr>
        <p:txBody>
          <a:bodyPr rtlCol="0" anchor="ctr"/>
          <a:lstStyle/>
          <a:p>
            <a:endParaRPr lang="en-IN"/>
          </a:p>
        </p:txBody>
      </p:sp>
      <p:sp>
        <p:nvSpPr>
          <p:cNvPr id="4" name="Graphic 69">
            <a:extLst>
              <a:ext uri="{FF2B5EF4-FFF2-40B4-BE49-F238E27FC236}">
                <a16:creationId xmlns:a16="http://schemas.microsoft.com/office/drawing/2014/main" id="{85899EEE-F11F-E3B4-11C6-19145DC79A85}"/>
              </a:ext>
            </a:extLst>
          </p:cNvPr>
          <p:cNvSpPr/>
          <p:nvPr/>
        </p:nvSpPr>
        <p:spPr>
          <a:xfrm>
            <a:off x="6122156" y="5130410"/>
            <a:ext cx="1095048" cy="967186"/>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solidFill>
            <a:schemeClr val="accent3"/>
          </a:solidFill>
          <a:ln w="9525" cap="flat">
            <a:noFill/>
            <a:prstDash val="solid"/>
            <a:miter/>
          </a:ln>
        </p:spPr>
        <p:txBody>
          <a:bodyPr rtlCol="0" anchor="ctr"/>
          <a:lstStyle/>
          <a:p>
            <a:endParaRPr lang="en-IN"/>
          </a:p>
        </p:txBody>
      </p:sp>
      <p:sp>
        <p:nvSpPr>
          <p:cNvPr id="6" name="Graphic 69">
            <a:extLst>
              <a:ext uri="{FF2B5EF4-FFF2-40B4-BE49-F238E27FC236}">
                <a16:creationId xmlns:a16="http://schemas.microsoft.com/office/drawing/2014/main" id="{3C37D96D-60F7-4170-96DA-AC9703573FCB}"/>
              </a:ext>
            </a:extLst>
          </p:cNvPr>
          <p:cNvSpPr/>
          <p:nvPr/>
        </p:nvSpPr>
        <p:spPr>
          <a:xfrm>
            <a:off x="6122156" y="2206319"/>
            <a:ext cx="1095048" cy="967186"/>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solidFill>
            <a:schemeClr val="accent3"/>
          </a:solidFill>
          <a:ln w="9525" cap="flat">
            <a:noFill/>
            <a:prstDash val="solid"/>
            <a:miter/>
          </a:ln>
        </p:spPr>
        <p:txBody>
          <a:bodyPr rtlCol="0" anchor="ctr"/>
          <a:lstStyle/>
          <a:p>
            <a:endParaRPr lang="en-IN"/>
          </a:p>
        </p:txBody>
      </p:sp>
      <p:sp>
        <p:nvSpPr>
          <p:cNvPr id="10" name="Graphic 69">
            <a:extLst>
              <a:ext uri="{FF2B5EF4-FFF2-40B4-BE49-F238E27FC236}">
                <a16:creationId xmlns:a16="http://schemas.microsoft.com/office/drawing/2014/main" id="{F54BA179-8CF2-3E7C-A239-38C7210336CC}"/>
              </a:ext>
            </a:extLst>
          </p:cNvPr>
          <p:cNvSpPr/>
          <p:nvPr/>
        </p:nvSpPr>
        <p:spPr>
          <a:xfrm>
            <a:off x="6122156" y="744274"/>
            <a:ext cx="1095048" cy="967186"/>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solidFill>
            <a:schemeClr val="accent2"/>
          </a:solidFill>
          <a:ln w="9525" cap="flat">
            <a:noFill/>
            <a:prstDash val="solid"/>
            <a:miter/>
          </a:ln>
        </p:spPr>
        <p:txBody>
          <a:bodyPr rtlCol="0" anchor="ctr"/>
          <a:lstStyle/>
          <a:p>
            <a:endParaRPr lang="en-IN"/>
          </a:p>
        </p:txBody>
      </p:sp>
      <p:grpSp>
        <p:nvGrpSpPr>
          <p:cNvPr id="13" name="Group 12">
            <a:extLst>
              <a:ext uri="{FF2B5EF4-FFF2-40B4-BE49-F238E27FC236}">
                <a16:creationId xmlns:a16="http://schemas.microsoft.com/office/drawing/2014/main" id="{869B450A-C0CC-1CF6-E3A9-6A01CD8AB708}"/>
              </a:ext>
            </a:extLst>
          </p:cNvPr>
          <p:cNvGrpSpPr/>
          <p:nvPr/>
        </p:nvGrpSpPr>
        <p:grpSpPr>
          <a:xfrm>
            <a:off x="7791949" y="771378"/>
            <a:ext cx="4010799" cy="912979"/>
            <a:chOff x="2809704" y="491568"/>
            <a:chExt cx="1772539" cy="912979"/>
          </a:xfrm>
        </p:grpSpPr>
        <p:sp>
          <p:nvSpPr>
            <p:cNvPr id="14" name="TextBox 13">
              <a:extLst>
                <a:ext uri="{FF2B5EF4-FFF2-40B4-BE49-F238E27FC236}">
                  <a16:creationId xmlns:a16="http://schemas.microsoft.com/office/drawing/2014/main" id="{E4927354-C407-0602-40D7-B3173EE059F2}"/>
                </a:ext>
              </a:extLst>
            </p:cNvPr>
            <p:cNvSpPr txBox="1"/>
            <p:nvPr/>
          </p:nvSpPr>
          <p:spPr>
            <a:xfrm>
              <a:off x="2809704" y="880380"/>
              <a:ext cx="1772539" cy="524167"/>
            </a:xfrm>
            <a:prstGeom prst="rect">
              <a:avLst/>
            </a:prstGeom>
            <a:noFill/>
          </p:spPr>
          <p:txBody>
            <a:bodyPr wrap="square" lIns="0" tIns="0" rIns="0" bIns="0" anchor="t">
              <a:noAutofit/>
            </a:bodyPr>
            <a:lstStyle/>
            <a:p>
              <a:pPr>
                <a:lnSpc>
                  <a:spcPct val="110000"/>
                </a:lnSpc>
              </a:pPr>
              <a:r>
                <a:rPr lang="en-IN" sz="1400" dirty="0">
                  <a:solidFill>
                    <a:schemeClr val="bg1"/>
                  </a:solidFill>
                  <a:ea typeface="Open Sans" panose="020B0606030504020204" pitchFamily="34" charset="0"/>
                  <a:cs typeface="Open Sans" panose="020B0606030504020204" pitchFamily="34" charset="0"/>
                </a:rPr>
                <a:t>Consume data model using virtual data with another system</a:t>
              </a:r>
              <a:endParaRPr lang="en-IN" sz="1100" dirty="0">
                <a:solidFill>
                  <a:schemeClr val="bg1"/>
                </a:solidFill>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B1619B0B-C46C-640F-75E5-3745E963A495}"/>
                </a:ext>
              </a:extLst>
            </p:cNvPr>
            <p:cNvSpPr txBox="1"/>
            <p:nvPr/>
          </p:nvSpPr>
          <p:spPr>
            <a:xfrm>
              <a:off x="2809704" y="491568"/>
              <a:ext cx="1772539" cy="269422"/>
            </a:xfrm>
            <a:prstGeom prst="rect">
              <a:avLst/>
            </a:prstGeom>
            <a:noFill/>
          </p:spPr>
          <p:txBody>
            <a:bodyPr wrap="square" lIns="0" tIns="0" rIns="0" bIns="0" anchor="b">
              <a:noAutofit/>
            </a:bodyPr>
            <a:lstStyle/>
            <a:p>
              <a:r>
                <a:rPr lang="en-US" sz="1800" b="1" dirty="0">
                  <a:solidFill>
                    <a:schemeClr val="bg1"/>
                  </a:solidFill>
                  <a:cs typeface="Arial" pitchFamily="34" charset="0"/>
                </a:rPr>
                <a:t>Virtual Data Access</a:t>
              </a:r>
            </a:p>
          </p:txBody>
        </p:sp>
      </p:grpSp>
      <p:grpSp>
        <p:nvGrpSpPr>
          <p:cNvPr id="16" name="Group 15">
            <a:extLst>
              <a:ext uri="{FF2B5EF4-FFF2-40B4-BE49-F238E27FC236}">
                <a16:creationId xmlns:a16="http://schemas.microsoft.com/office/drawing/2014/main" id="{AD8A94C0-2F07-1ED5-486E-64EE9DC01382}"/>
              </a:ext>
            </a:extLst>
          </p:cNvPr>
          <p:cNvGrpSpPr/>
          <p:nvPr/>
        </p:nvGrpSpPr>
        <p:grpSpPr>
          <a:xfrm>
            <a:off x="7791950" y="2233423"/>
            <a:ext cx="4279126" cy="912979"/>
            <a:chOff x="2809704" y="491568"/>
            <a:chExt cx="1772539" cy="912979"/>
          </a:xfrm>
        </p:grpSpPr>
        <p:sp>
          <p:nvSpPr>
            <p:cNvPr id="17" name="TextBox 16">
              <a:extLst>
                <a:ext uri="{FF2B5EF4-FFF2-40B4-BE49-F238E27FC236}">
                  <a16:creationId xmlns:a16="http://schemas.microsoft.com/office/drawing/2014/main" id="{047CC217-0701-A9E9-28A5-2661D5A57CC3}"/>
                </a:ext>
              </a:extLst>
            </p:cNvPr>
            <p:cNvSpPr txBox="1"/>
            <p:nvPr/>
          </p:nvSpPr>
          <p:spPr>
            <a:xfrm>
              <a:off x="2809704" y="880380"/>
              <a:ext cx="1772539" cy="524167"/>
            </a:xfrm>
            <a:prstGeom prst="rect">
              <a:avLst/>
            </a:prstGeom>
            <a:noFill/>
          </p:spPr>
          <p:txBody>
            <a:bodyPr wrap="square" lIns="0" tIns="0" rIns="0" bIns="0" anchor="t">
              <a:noAutofit/>
            </a:bodyPr>
            <a:lstStyle/>
            <a:p>
              <a:pPr>
                <a:lnSpc>
                  <a:spcPct val="110000"/>
                </a:lnSpc>
              </a:pPr>
              <a:r>
                <a:rPr lang="en-IN" sz="1400" dirty="0">
                  <a:solidFill>
                    <a:schemeClr val="bg1"/>
                  </a:solidFill>
                  <a:ea typeface="Open Sans" panose="020B0606030504020204" pitchFamily="34" charset="0"/>
                  <a:cs typeface="Open Sans" panose="020B0606030504020204" pitchFamily="34" charset="0"/>
                </a:rPr>
                <a:t>Understand data replication to Datasphere to load data and store</a:t>
              </a:r>
              <a:endParaRPr lang="en-IN" sz="1100" dirty="0">
                <a:solidFill>
                  <a:schemeClr val="bg1"/>
                </a:solidFill>
                <a:ea typeface="Open Sans" panose="020B0606030504020204" pitchFamily="34" charset="0"/>
                <a:cs typeface="Open Sans" panose="020B0606030504020204" pitchFamily="34" charset="0"/>
              </a:endParaRPr>
            </a:p>
          </p:txBody>
        </p:sp>
        <p:sp>
          <p:nvSpPr>
            <p:cNvPr id="18" name="TextBox 17">
              <a:extLst>
                <a:ext uri="{FF2B5EF4-FFF2-40B4-BE49-F238E27FC236}">
                  <a16:creationId xmlns:a16="http://schemas.microsoft.com/office/drawing/2014/main" id="{E8483F02-F93F-4BB0-955D-E3F88538D081}"/>
                </a:ext>
              </a:extLst>
            </p:cNvPr>
            <p:cNvSpPr txBox="1"/>
            <p:nvPr/>
          </p:nvSpPr>
          <p:spPr>
            <a:xfrm>
              <a:off x="2809704" y="491568"/>
              <a:ext cx="1772539" cy="269422"/>
            </a:xfrm>
            <a:prstGeom prst="rect">
              <a:avLst/>
            </a:prstGeom>
            <a:noFill/>
          </p:spPr>
          <p:txBody>
            <a:bodyPr wrap="square" lIns="0" tIns="0" rIns="0" bIns="0" anchor="b">
              <a:noAutofit/>
            </a:bodyPr>
            <a:lstStyle/>
            <a:p>
              <a:r>
                <a:rPr lang="en-US" sz="1800" b="1" dirty="0">
                  <a:solidFill>
                    <a:schemeClr val="bg1"/>
                  </a:solidFill>
                  <a:cs typeface="Arial" pitchFamily="34" charset="0"/>
                </a:rPr>
                <a:t>Data Replication</a:t>
              </a:r>
            </a:p>
          </p:txBody>
        </p:sp>
      </p:grpSp>
      <p:sp>
        <p:nvSpPr>
          <p:cNvPr id="21" name="TextBox 20">
            <a:extLst>
              <a:ext uri="{FF2B5EF4-FFF2-40B4-BE49-F238E27FC236}">
                <a16:creationId xmlns:a16="http://schemas.microsoft.com/office/drawing/2014/main" id="{F87E28D8-4813-C441-80E7-BF5E3C759CC4}"/>
              </a:ext>
            </a:extLst>
          </p:cNvPr>
          <p:cNvSpPr txBox="1"/>
          <p:nvPr/>
        </p:nvSpPr>
        <p:spPr>
          <a:xfrm>
            <a:off x="6376360" y="951026"/>
            <a:ext cx="586640" cy="553682"/>
          </a:xfrm>
          <a:prstGeom prst="rect">
            <a:avLst/>
          </a:prstGeom>
          <a:noFill/>
        </p:spPr>
        <p:txBody>
          <a:bodyPr wrap="square" lIns="0" tIns="0" rIns="0" bIns="0" rtlCol="0" anchor="ctr">
            <a:noAutofit/>
          </a:bodyPr>
          <a:lstStyle/>
          <a:p>
            <a:pPr algn="ctr"/>
            <a:r>
              <a:rPr lang="en-US" sz="3600" dirty="0">
                <a:solidFill>
                  <a:schemeClr val="tx1">
                    <a:lumMod val="65000"/>
                    <a:lumOff val="35000"/>
                  </a:schemeClr>
                </a:solidFill>
                <a:latin typeface="Segoe UI Black" panose="020B0A02040204020203" pitchFamily="34" charset="0"/>
                <a:ea typeface="Segoe UI Black" panose="020B0A02040204020203" pitchFamily="34" charset="0"/>
              </a:rPr>
              <a:t>01</a:t>
            </a:r>
            <a:endParaRPr lang="en-IN" sz="3600" dirty="0">
              <a:solidFill>
                <a:schemeClr val="tx1">
                  <a:lumMod val="65000"/>
                  <a:lumOff val="35000"/>
                </a:schemeClr>
              </a:solidFill>
              <a:latin typeface="Segoe UI Black" panose="020B0A02040204020203" pitchFamily="34" charset="0"/>
              <a:ea typeface="Segoe UI Black" panose="020B0A02040204020203" pitchFamily="34" charset="0"/>
            </a:endParaRPr>
          </a:p>
        </p:txBody>
      </p:sp>
      <p:sp>
        <p:nvSpPr>
          <p:cNvPr id="22" name="TextBox 21">
            <a:extLst>
              <a:ext uri="{FF2B5EF4-FFF2-40B4-BE49-F238E27FC236}">
                <a16:creationId xmlns:a16="http://schemas.microsoft.com/office/drawing/2014/main" id="{D901D5D5-472A-CA80-7CC0-D6CFE56BFCED}"/>
              </a:ext>
            </a:extLst>
          </p:cNvPr>
          <p:cNvSpPr txBox="1"/>
          <p:nvPr/>
        </p:nvSpPr>
        <p:spPr>
          <a:xfrm>
            <a:off x="6376360" y="2413071"/>
            <a:ext cx="586640" cy="553682"/>
          </a:xfrm>
          <a:prstGeom prst="rect">
            <a:avLst/>
          </a:prstGeom>
          <a:noFill/>
        </p:spPr>
        <p:txBody>
          <a:bodyPr wrap="square" lIns="0" tIns="0" rIns="0" bIns="0" rtlCol="0" anchor="ctr">
            <a:noAutofit/>
          </a:bodyPr>
          <a:lstStyle/>
          <a:p>
            <a:pPr algn="ctr"/>
            <a:r>
              <a:rPr lang="en-US" sz="3600" dirty="0">
                <a:solidFill>
                  <a:schemeClr val="tx1">
                    <a:lumMod val="65000"/>
                    <a:lumOff val="35000"/>
                  </a:schemeClr>
                </a:solidFill>
                <a:latin typeface="Segoe UI Black" panose="020B0A02040204020203" pitchFamily="34" charset="0"/>
                <a:ea typeface="Segoe UI Black" panose="020B0A02040204020203" pitchFamily="34" charset="0"/>
              </a:rPr>
              <a:t>02</a:t>
            </a:r>
            <a:endParaRPr lang="en-IN" sz="3600" dirty="0">
              <a:solidFill>
                <a:schemeClr val="tx1">
                  <a:lumMod val="65000"/>
                  <a:lumOff val="35000"/>
                </a:schemeClr>
              </a:solidFill>
              <a:latin typeface="Segoe UI Black" panose="020B0A02040204020203" pitchFamily="34" charset="0"/>
              <a:ea typeface="Segoe UI Black" panose="020B0A02040204020203" pitchFamily="34" charset="0"/>
            </a:endParaRPr>
          </a:p>
        </p:txBody>
      </p:sp>
      <p:sp>
        <p:nvSpPr>
          <p:cNvPr id="23" name="TextBox 22">
            <a:extLst>
              <a:ext uri="{FF2B5EF4-FFF2-40B4-BE49-F238E27FC236}">
                <a16:creationId xmlns:a16="http://schemas.microsoft.com/office/drawing/2014/main" id="{B66D0AE9-80D5-60B7-EA7E-B20C329CB138}"/>
              </a:ext>
            </a:extLst>
          </p:cNvPr>
          <p:cNvSpPr txBox="1"/>
          <p:nvPr/>
        </p:nvSpPr>
        <p:spPr>
          <a:xfrm>
            <a:off x="6376360" y="3873925"/>
            <a:ext cx="586640" cy="553682"/>
          </a:xfrm>
          <a:prstGeom prst="rect">
            <a:avLst/>
          </a:prstGeom>
          <a:noFill/>
        </p:spPr>
        <p:txBody>
          <a:bodyPr wrap="square" lIns="0" tIns="0" rIns="0" bIns="0" rtlCol="0" anchor="ctr">
            <a:noAutofit/>
          </a:bodyPr>
          <a:lstStyle/>
          <a:p>
            <a:pPr algn="ctr"/>
            <a:r>
              <a:rPr lang="en-US" sz="3600" dirty="0">
                <a:solidFill>
                  <a:schemeClr val="tx1">
                    <a:lumMod val="65000"/>
                    <a:lumOff val="35000"/>
                  </a:schemeClr>
                </a:solidFill>
                <a:latin typeface="Segoe UI Black" panose="020B0A02040204020203" pitchFamily="34" charset="0"/>
                <a:ea typeface="Segoe UI Black" panose="020B0A02040204020203" pitchFamily="34" charset="0"/>
              </a:rPr>
              <a:t>03</a:t>
            </a:r>
            <a:endParaRPr lang="en-IN" sz="3600" dirty="0">
              <a:solidFill>
                <a:schemeClr val="tx1">
                  <a:lumMod val="65000"/>
                  <a:lumOff val="35000"/>
                </a:schemeClr>
              </a:solidFill>
              <a:latin typeface="Segoe UI Black" panose="020B0A02040204020203" pitchFamily="34" charset="0"/>
              <a:ea typeface="Segoe UI Black" panose="020B0A02040204020203" pitchFamily="34" charset="0"/>
            </a:endParaRPr>
          </a:p>
        </p:txBody>
      </p:sp>
      <p:sp>
        <p:nvSpPr>
          <p:cNvPr id="24" name="TextBox 23">
            <a:extLst>
              <a:ext uri="{FF2B5EF4-FFF2-40B4-BE49-F238E27FC236}">
                <a16:creationId xmlns:a16="http://schemas.microsoft.com/office/drawing/2014/main" id="{0A164C5D-2CF1-96F1-857B-2EE47CD92E7B}"/>
              </a:ext>
            </a:extLst>
          </p:cNvPr>
          <p:cNvSpPr txBox="1"/>
          <p:nvPr/>
        </p:nvSpPr>
        <p:spPr>
          <a:xfrm>
            <a:off x="6376360" y="5337162"/>
            <a:ext cx="586640" cy="553682"/>
          </a:xfrm>
          <a:prstGeom prst="rect">
            <a:avLst/>
          </a:prstGeom>
          <a:noFill/>
        </p:spPr>
        <p:txBody>
          <a:bodyPr wrap="square" lIns="0" tIns="0" rIns="0" bIns="0" rtlCol="0" anchor="ctr">
            <a:noAutofit/>
          </a:bodyPr>
          <a:lstStyle/>
          <a:p>
            <a:pPr algn="ctr"/>
            <a:r>
              <a:rPr lang="en-US" sz="3600" dirty="0">
                <a:solidFill>
                  <a:schemeClr val="tx1">
                    <a:lumMod val="65000"/>
                    <a:lumOff val="35000"/>
                  </a:schemeClr>
                </a:solidFill>
                <a:latin typeface="Segoe UI Black" panose="020B0A02040204020203" pitchFamily="34" charset="0"/>
                <a:ea typeface="Segoe UI Black" panose="020B0A02040204020203" pitchFamily="34" charset="0"/>
              </a:rPr>
              <a:t>04</a:t>
            </a:r>
            <a:endParaRPr lang="en-IN" sz="3600" dirty="0">
              <a:solidFill>
                <a:schemeClr val="tx1">
                  <a:lumMod val="65000"/>
                  <a:lumOff val="35000"/>
                </a:schemeClr>
              </a:solidFill>
              <a:latin typeface="Segoe UI Black" panose="020B0A02040204020203" pitchFamily="34" charset="0"/>
              <a:ea typeface="Segoe UI Black" panose="020B0A02040204020203" pitchFamily="34" charset="0"/>
            </a:endParaRPr>
          </a:p>
        </p:txBody>
      </p:sp>
      <p:grpSp>
        <p:nvGrpSpPr>
          <p:cNvPr id="25" name="Group 24">
            <a:extLst>
              <a:ext uri="{FF2B5EF4-FFF2-40B4-BE49-F238E27FC236}">
                <a16:creationId xmlns:a16="http://schemas.microsoft.com/office/drawing/2014/main" id="{DCC53298-F5A7-EAB8-4FE5-CBA89433DB47}"/>
              </a:ext>
            </a:extLst>
          </p:cNvPr>
          <p:cNvGrpSpPr/>
          <p:nvPr/>
        </p:nvGrpSpPr>
        <p:grpSpPr>
          <a:xfrm>
            <a:off x="7791950" y="3694277"/>
            <a:ext cx="4135110" cy="912979"/>
            <a:chOff x="2809704" y="491568"/>
            <a:chExt cx="1772539" cy="912979"/>
          </a:xfrm>
        </p:grpSpPr>
        <p:sp>
          <p:nvSpPr>
            <p:cNvPr id="26" name="TextBox 25">
              <a:extLst>
                <a:ext uri="{FF2B5EF4-FFF2-40B4-BE49-F238E27FC236}">
                  <a16:creationId xmlns:a16="http://schemas.microsoft.com/office/drawing/2014/main" id="{5D64BFA3-1EEC-B06D-CFC3-248C317CFCF4}"/>
                </a:ext>
              </a:extLst>
            </p:cNvPr>
            <p:cNvSpPr txBox="1"/>
            <p:nvPr/>
          </p:nvSpPr>
          <p:spPr>
            <a:xfrm>
              <a:off x="2809704" y="880380"/>
              <a:ext cx="1772539" cy="524167"/>
            </a:xfrm>
            <a:prstGeom prst="rect">
              <a:avLst/>
            </a:prstGeom>
            <a:noFill/>
          </p:spPr>
          <p:txBody>
            <a:bodyPr wrap="square" lIns="0" tIns="0" rIns="0" bIns="0" anchor="t">
              <a:noAutofit/>
            </a:bodyPr>
            <a:lstStyle/>
            <a:p>
              <a:pPr>
                <a:lnSpc>
                  <a:spcPct val="110000"/>
                </a:lnSpc>
              </a:pPr>
              <a:r>
                <a:rPr lang="en-IN" sz="1400" dirty="0">
                  <a:solidFill>
                    <a:schemeClr val="bg1"/>
                  </a:solidFill>
                  <a:ea typeface="Open Sans" panose="020B0606030504020204" pitchFamily="34" charset="0"/>
                  <a:cs typeface="Open Sans" panose="020B0606030504020204" pitchFamily="34" charset="0"/>
                </a:rPr>
                <a:t>Understanding types of data access from access systems</a:t>
              </a:r>
              <a:endParaRPr lang="en-IN" sz="1100" dirty="0">
                <a:solidFill>
                  <a:schemeClr val="bg1"/>
                </a:solidFill>
                <a:ea typeface="Open Sans" panose="020B0606030504020204" pitchFamily="34" charset="0"/>
                <a:cs typeface="Open Sans" panose="020B0606030504020204" pitchFamily="34" charset="0"/>
              </a:endParaRPr>
            </a:p>
          </p:txBody>
        </p:sp>
        <p:sp>
          <p:nvSpPr>
            <p:cNvPr id="27" name="TextBox 26">
              <a:extLst>
                <a:ext uri="{FF2B5EF4-FFF2-40B4-BE49-F238E27FC236}">
                  <a16:creationId xmlns:a16="http://schemas.microsoft.com/office/drawing/2014/main" id="{4E0B1E23-748E-3914-B299-7A26C50C9B4B}"/>
                </a:ext>
              </a:extLst>
            </p:cNvPr>
            <p:cNvSpPr txBox="1"/>
            <p:nvPr/>
          </p:nvSpPr>
          <p:spPr>
            <a:xfrm>
              <a:off x="2809704" y="491568"/>
              <a:ext cx="1772539" cy="269422"/>
            </a:xfrm>
            <a:prstGeom prst="rect">
              <a:avLst/>
            </a:prstGeom>
            <a:noFill/>
          </p:spPr>
          <p:txBody>
            <a:bodyPr wrap="square" lIns="0" tIns="0" rIns="0" bIns="0" anchor="b">
              <a:noAutofit/>
            </a:bodyPr>
            <a:lstStyle/>
            <a:p>
              <a:r>
                <a:rPr lang="en-US" sz="1800" b="1" dirty="0">
                  <a:solidFill>
                    <a:schemeClr val="bg1"/>
                  </a:solidFill>
                  <a:cs typeface="Arial" pitchFamily="34" charset="0"/>
                </a:rPr>
                <a:t>Remote Tables</a:t>
              </a:r>
            </a:p>
          </p:txBody>
        </p:sp>
      </p:grpSp>
      <p:grpSp>
        <p:nvGrpSpPr>
          <p:cNvPr id="28" name="Group 27">
            <a:extLst>
              <a:ext uri="{FF2B5EF4-FFF2-40B4-BE49-F238E27FC236}">
                <a16:creationId xmlns:a16="http://schemas.microsoft.com/office/drawing/2014/main" id="{2C2D3E59-2AD5-49D3-FB3B-4B3A9BAD952F}"/>
              </a:ext>
            </a:extLst>
          </p:cNvPr>
          <p:cNvGrpSpPr/>
          <p:nvPr/>
        </p:nvGrpSpPr>
        <p:grpSpPr>
          <a:xfrm>
            <a:off x="7791950" y="5157514"/>
            <a:ext cx="4010798" cy="912979"/>
            <a:chOff x="2809704" y="491568"/>
            <a:chExt cx="1772539" cy="912979"/>
          </a:xfrm>
        </p:grpSpPr>
        <p:sp>
          <p:nvSpPr>
            <p:cNvPr id="29" name="TextBox 28">
              <a:extLst>
                <a:ext uri="{FF2B5EF4-FFF2-40B4-BE49-F238E27FC236}">
                  <a16:creationId xmlns:a16="http://schemas.microsoft.com/office/drawing/2014/main" id="{8C1119A2-4828-028E-955D-38BEDA1185D4}"/>
                </a:ext>
              </a:extLst>
            </p:cNvPr>
            <p:cNvSpPr txBox="1"/>
            <p:nvPr/>
          </p:nvSpPr>
          <p:spPr>
            <a:xfrm>
              <a:off x="2809704" y="880380"/>
              <a:ext cx="1772539" cy="524167"/>
            </a:xfrm>
            <a:prstGeom prst="rect">
              <a:avLst/>
            </a:prstGeom>
            <a:noFill/>
          </p:spPr>
          <p:txBody>
            <a:bodyPr wrap="square" lIns="0" tIns="0" rIns="0" bIns="0" anchor="t">
              <a:noAutofit/>
            </a:bodyPr>
            <a:lstStyle/>
            <a:p>
              <a:pPr>
                <a:lnSpc>
                  <a:spcPct val="110000"/>
                </a:lnSpc>
              </a:pPr>
              <a:r>
                <a:rPr lang="en-IN" sz="1400" dirty="0">
                  <a:solidFill>
                    <a:schemeClr val="bg1"/>
                  </a:solidFill>
                  <a:ea typeface="Open Sans" panose="020B0606030504020204" pitchFamily="34" charset="0"/>
                  <a:cs typeface="Open Sans" panose="020B0606030504020204" pitchFamily="34" charset="0"/>
                </a:rPr>
                <a:t>Graphical data flows to bring data.</a:t>
              </a:r>
              <a:endParaRPr lang="en-IN" sz="1100" dirty="0">
                <a:solidFill>
                  <a:schemeClr val="bg1"/>
                </a:solidFill>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BC026662-94AA-27DD-0985-0AF6D414796A}"/>
                </a:ext>
              </a:extLst>
            </p:cNvPr>
            <p:cNvSpPr txBox="1"/>
            <p:nvPr/>
          </p:nvSpPr>
          <p:spPr>
            <a:xfrm>
              <a:off x="2809704" y="491568"/>
              <a:ext cx="1772539" cy="269422"/>
            </a:xfrm>
            <a:prstGeom prst="rect">
              <a:avLst/>
            </a:prstGeom>
            <a:noFill/>
          </p:spPr>
          <p:txBody>
            <a:bodyPr wrap="square" lIns="0" tIns="0" rIns="0" bIns="0" anchor="b">
              <a:noAutofit/>
            </a:bodyPr>
            <a:lstStyle/>
            <a:p>
              <a:r>
                <a:rPr lang="en-US" sz="1800" b="1" dirty="0">
                  <a:solidFill>
                    <a:schemeClr val="bg1"/>
                  </a:solidFill>
                  <a:cs typeface="Arial" pitchFamily="34" charset="0"/>
                </a:rPr>
                <a:t>Data Flows</a:t>
              </a:r>
            </a:p>
          </p:txBody>
        </p:sp>
      </p:grpSp>
    </p:spTree>
    <p:extLst>
      <p:ext uri="{BB962C8B-B14F-4D97-AF65-F5344CB8AC3E}">
        <p14:creationId xmlns:p14="http://schemas.microsoft.com/office/powerpoint/2010/main" val="535425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HANA Cloud v/s On-premise</a:t>
            </a:r>
          </a:p>
        </p:txBody>
      </p:sp>
      <p:pic>
        <p:nvPicPr>
          <p:cNvPr id="7" name="Picture 2">
            <a:extLst>
              <a:ext uri="{FF2B5EF4-FFF2-40B4-BE49-F238E27FC236}">
                <a16:creationId xmlns:a16="http://schemas.microsoft.com/office/drawing/2014/main" id="{61B1CD13-CDCC-2DA0-4F3B-F1A1E10E8C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1" r="4389"/>
          <a:stretch/>
        </p:blipFill>
        <p:spPr bwMode="auto">
          <a:xfrm>
            <a:off x="375228" y="1924427"/>
            <a:ext cx="6278151" cy="36021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B1DA8B3-5645-A4BA-E872-85A406E0007C}"/>
              </a:ext>
            </a:extLst>
          </p:cNvPr>
          <p:cNvSpPr txBox="1"/>
          <p:nvPr/>
        </p:nvSpPr>
        <p:spPr>
          <a:xfrm>
            <a:off x="6653380" y="1076543"/>
            <a:ext cx="5390323" cy="1200329"/>
          </a:xfrm>
          <a:prstGeom prst="rect">
            <a:avLst/>
          </a:prstGeom>
          <a:noFill/>
        </p:spPr>
        <p:txBody>
          <a:bodyPr wrap="square">
            <a:spAutoFit/>
          </a:bodyPr>
          <a:lstStyle/>
          <a:p>
            <a:pPr defTabSz="914400"/>
            <a:r>
              <a:rPr lang="en-US" sz="1800" b="1" dirty="0">
                <a:solidFill>
                  <a:prstClr val="black"/>
                </a:solidFill>
                <a:latin typeface="Calibri" panose="020F0502020204030204"/>
              </a:rPr>
              <a:t>Feature Differences</a:t>
            </a:r>
          </a:p>
          <a:p>
            <a:pPr defTabSz="914400"/>
            <a:r>
              <a:rPr lang="en-US" sz="1800" dirty="0">
                <a:solidFill>
                  <a:prstClr val="black"/>
                </a:solidFill>
                <a:latin typeface="Calibri" panose="020F0502020204030204"/>
              </a:rPr>
              <a:t>SAP HANA Cloud compares very closely with SAP HANA on-premise in terms of features but there are some differences.</a:t>
            </a:r>
            <a:endParaRPr lang="en-US" sz="1800" b="1" dirty="0">
              <a:solidFill>
                <a:prstClr val="black"/>
              </a:solidFill>
              <a:latin typeface="Calibri" panose="020F0502020204030204"/>
            </a:endParaRPr>
          </a:p>
        </p:txBody>
      </p:sp>
      <p:pic>
        <p:nvPicPr>
          <p:cNvPr id="9" name="Picture 4">
            <a:extLst>
              <a:ext uri="{FF2B5EF4-FFF2-40B4-BE49-F238E27FC236}">
                <a16:creationId xmlns:a16="http://schemas.microsoft.com/office/drawing/2014/main" id="{39486893-209C-2AFA-6545-A071F2B9E5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38" r="2147"/>
          <a:stretch/>
        </p:blipFill>
        <p:spPr bwMode="auto">
          <a:xfrm>
            <a:off x="6753498" y="2276872"/>
            <a:ext cx="5190086" cy="3838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087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What is Schema in HANA</a:t>
            </a:r>
          </a:p>
        </p:txBody>
      </p:sp>
      <p:sp>
        <p:nvSpPr>
          <p:cNvPr id="4" name="TextBox 3">
            <a:extLst>
              <a:ext uri="{FF2B5EF4-FFF2-40B4-BE49-F238E27FC236}">
                <a16:creationId xmlns:a16="http://schemas.microsoft.com/office/drawing/2014/main" id="{64D3CC18-2166-35D1-59A7-4B2530DC5EB7}"/>
              </a:ext>
            </a:extLst>
          </p:cNvPr>
          <p:cNvSpPr txBox="1"/>
          <p:nvPr/>
        </p:nvSpPr>
        <p:spPr>
          <a:xfrm>
            <a:off x="338571" y="884478"/>
            <a:ext cx="11850254" cy="2031325"/>
          </a:xfrm>
          <a:prstGeom prst="rect">
            <a:avLst/>
          </a:prstGeom>
          <a:noFill/>
        </p:spPr>
        <p:txBody>
          <a:bodyPr wrap="square" rtlCol="0">
            <a:spAutoFit/>
          </a:bodyPr>
          <a:lstStyle/>
          <a:p>
            <a:pPr defTabSz="914400"/>
            <a:r>
              <a:rPr lang="en-US" sz="1800" dirty="0">
                <a:solidFill>
                  <a:prstClr val="black"/>
                </a:solidFill>
                <a:latin typeface="Calibri" panose="020F0502020204030204"/>
              </a:rPr>
              <a:t>Schema – Is a mandatory database object of database which stores other database objects. </a:t>
            </a:r>
          </a:p>
          <a:p>
            <a:pPr marL="285750" indent="-285750" defTabSz="914400">
              <a:buFontTx/>
              <a:buChar char="-"/>
            </a:pPr>
            <a:r>
              <a:rPr lang="en-US" sz="1800" dirty="0">
                <a:solidFill>
                  <a:prstClr val="black"/>
                </a:solidFill>
                <a:latin typeface="Calibri" panose="020F0502020204030204"/>
              </a:rPr>
              <a:t>It’s a logical separation of database objects.</a:t>
            </a:r>
          </a:p>
          <a:p>
            <a:pPr marL="285750" indent="-285750" defTabSz="914400">
              <a:buFontTx/>
              <a:buChar char="-"/>
            </a:pPr>
            <a:r>
              <a:rPr lang="en-US" sz="1800" dirty="0">
                <a:solidFill>
                  <a:prstClr val="black"/>
                </a:solidFill>
                <a:latin typeface="Calibri" panose="020F0502020204030204"/>
              </a:rPr>
              <a:t>It is home of all the runtime object</a:t>
            </a:r>
          </a:p>
          <a:p>
            <a:pPr marL="285750" indent="-285750" defTabSz="914400">
              <a:buFontTx/>
              <a:buChar char="-"/>
            </a:pPr>
            <a:r>
              <a:rPr lang="en-US" sz="1800" dirty="0">
                <a:solidFill>
                  <a:prstClr val="black"/>
                </a:solidFill>
                <a:latin typeface="Calibri" panose="020F0502020204030204"/>
              </a:rPr>
              <a:t>Security</a:t>
            </a:r>
          </a:p>
          <a:p>
            <a:pPr marL="285750" indent="-285750" defTabSz="914400">
              <a:buFontTx/>
              <a:buChar char="-"/>
            </a:pPr>
            <a:endParaRPr lang="en-US" sz="1800" dirty="0">
              <a:solidFill>
                <a:prstClr val="black"/>
              </a:solidFill>
              <a:latin typeface="Calibri" panose="020F0502020204030204"/>
            </a:endParaRPr>
          </a:p>
          <a:p>
            <a:pPr defTabSz="914400"/>
            <a:r>
              <a:rPr lang="en-US" sz="1800" dirty="0">
                <a:solidFill>
                  <a:prstClr val="black"/>
                </a:solidFill>
                <a:latin typeface="Calibri" panose="020F0502020204030204"/>
              </a:rPr>
              <a:t>Package – home of design time object</a:t>
            </a:r>
          </a:p>
          <a:p>
            <a:pPr marL="285750" indent="-285750" defTabSz="914400">
              <a:buFontTx/>
              <a:buChar char="-"/>
            </a:pPr>
            <a:endParaRPr lang="en-US" sz="1800" dirty="0">
              <a:solidFill>
                <a:prstClr val="black"/>
              </a:solidFill>
              <a:latin typeface="Calibri" panose="020F0502020204030204"/>
            </a:endParaRPr>
          </a:p>
        </p:txBody>
      </p:sp>
      <p:sp>
        <p:nvSpPr>
          <p:cNvPr id="5" name="Flowchart: Magnetic Disk 4">
            <a:extLst>
              <a:ext uri="{FF2B5EF4-FFF2-40B4-BE49-F238E27FC236}">
                <a16:creationId xmlns:a16="http://schemas.microsoft.com/office/drawing/2014/main" id="{9AAAF2E8-8F85-DB0B-39CB-7ABE8E608D5E}"/>
              </a:ext>
            </a:extLst>
          </p:cNvPr>
          <p:cNvSpPr/>
          <p:nvPr/>
        </p:nvSpPr>
        <p:spPr>
          <a:xfrm>
            <a:off x="3251200" y="4572000"/>
            <a:ext cx="8432800" cy="1985818"/>
          </a:xfrm>
          <a:prstGeom prst="flowChartMagneticDisk">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SAP HANA  600GB</a:t>
            </a:r>
          </a:p>
        </p:txBody>
      </p:sp>
      <p:sp>
        <p:nvSpPr>
          <p:cNvPr id="6" name="Rectangle 5">
            <a:extLst>
              <a:ext uri="{FF2B5EF4-FFF2-40B4-BE49-F238E27FC236}">
                <a16:creationId xmlns:a16="http://schemas.microsoft.com/office/drawing/2014/main" id="{B0A5E30A-916B-C570-1F55-E3F6E1DBDD9A}"/>
              </a:ext>
            </a:extLst>
          </p:cNvPr>
          <p:cNvSpPr/>
          <p:nvPr/>
        </p:nvSpPr>
        <p:spPr>
          <a:xfrm>
            <a:off x="3860800" y="3241964"/>
            <a:ext cx="1874982" cy="729672"/>
          </a:xfrm>
          <a:prstGeom prst="rect">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BW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ekko</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8DED2B2-9143-4FA7-E794-E7471D124DDA}"/>
              </a:ext>
            </a:extLst>
          </p:cNvPr>
          <p:cNvSpPr/>
          <p:nvPr/>
        </p:nvSpPr>
        <p:spPr>
          <a:xfrm>
            <a:off x="6400799" y="3224645"/>
            <a:ext cx="1874982" cy="729672"/>
          </a:xfrm>
          <a:prstGeom prst="rect">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ECC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panose="020F0502020204030204"/>
                <a:ea typeface="+mn-ea"/>
                <a:cs typeface="+mn-cs"/>
              </a:rPr>
              <a:t>ekko</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7511D3B-5C29-784A-CA8A-3262A5F68567}"/>
              </a:ext>
            </a:extLst>
          </p:cNvPr>
          <p:cNvSpPr/>
          <p:nvPr/>
        </p:nvSpPr>
        <p:spPr>
          <a:xfrm>
            <a:off x="8811491" y="3241964"/>
            <a:ext cx="1874982" cy="729672"/>
          </a:xfrm>
          <a:prstGeom prst="rect">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S/4HANA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panose="020F0502020204030204"/>
                <a:ea typeface="+mn-ea"/>
                <a:cs typeface="+mn-cs"/>
              </a:rPr>
              <a:t>ekko</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CFDBBB39-5984-5A47-3CE6-712C3390F428}"/>
              </a:ext>
            </a:extLst>
          </p:cNvPr>
          <p:cNvCxnSpPr>
            <a:stCxn id="6" idx="2"/>
          </p:cNvCxnSpPr>
          <p:nvPr/>
        </p:nvCxnSpPr>
        <p:spPr>
          <a:xfrm flipH="1">
            <a:off x="4793673" y="3971636"/>
            <a:ext cx="4618" cy="692728"/>
          </a:xfrm>
          <a:prstGeom prst="straightConnector1">
            <a:avLst/>
          </a:prstGeom>
          <a:noFill/>
          <a:ln w="6350" cap="flat" cmpd="sng" algn="ctr">
            <a:solidFill>
              <a:srgbClr val="4E67C8"/>
            </a:solidFill>
            <a:prstDash val="solid"/>
            <a:miter lim="800000"/>
            <a:tailEnd type="triangle"/>
          </a:ln>
          <a:effectLst/>
        </p:spPr>
      </p:cxnSp>
      <p:cxnSp>
        <p:nvCxnSpPr>
          <p:cNvPr id="10" name="Connector: Elbow 9">
            <a:extLst>
              <a:ext uri="{FF2B5EF4-FFF2-40B4-BE49-F238E27FC236}">
                <a16:creationId xmlns:a16="http://schemas.microsoft.com/office/drawing/2014/main" id="{686ED336-7191-E2ED-7DE5-3A461386EBF1}"/>
              </a:ext>
            </a:extLst>
          </p:cNvPr>
          <p:cNvCxnSpPr>
            <a:cxnSpLocks/>
          </p:cNvCxnSpPr>
          <p:nvPr/>
        </p:nvCxnSpPr>
        <p:spPr>
          <a:xfrm>
            <a:off x="2004292" y="4828309"/>
            <a:ext cx="1246908" cy="510309"/>
          </a:xfrm>
          <a:prstGeom prst="bentConnector3">
            <a:avLst/>
          </a:prstGeom>
          <a:noFill/>
          <a:ln w="6350" cap="flat" cmpd="sng" algn="ctr">
            <a:solidFill>
              <a:srgbClr val="4E67C8"/>
            </a:solidFill>
            <a:prstDash val="solid"/>
            <a:miter lim="800000"/>
            <a:tailEnd type="triangle"/>
          </a:ln>
          <a:effectLst/>
        </p:spPr>
      </p:cxnSp>
      <p:sp>
        <p:nvSpPr>
          <p:cNvPr id="11" name="Rectangle 10">
            <a:extLst>
              <a:ext uri="{FF2B5EF4-FFF2-40B4-BE49-F238E27FC236}">
                <a16:creationId xmlns:a16="http://schemas.microsoft.com/office/drawing/2014/main" id="{1D67E4AF-D20D-D983-16C7-13DC48E2C07A}"/>
              </a:ext>
            </a:extLst>
          </p:cNvPr>
          <p:cNvSpPr/>
          <p:nvPr/>
        </p:nvSpPr>
        <p:spPr>
          <a:xfrm>
            <a:off x="4544291" y="4828309"/>
            <a:ext cx="1399309" cy="842818"/>
          </a:xfrm>
          <a:prstGeom prst="rect">
            <a:avLst/>
          </a:prstGeom>
          <a:solidFill>
            <a:srgbClr val="A7EA52">
              <a:lumMod val="75000"/>
            </a:srgbClr>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SCBW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panose="020F0502020204030204"/>
                <a:ea typeface="+mn-ea"/>
                <a:cs typeface="+mn-cs"/>
              </a:rPr>
              <a:t>ekko</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741B79D-F344-B7F7-9FCE-C289710843C5}"/>
              </a:ext>
            </a:extLst>
          </p:cNvPr>
          <p:cNvSpPr/>
          <p:nvPr/>
        </p:nvSpPr>
        <p:spPr>
          <a:xfrm>
            <a:off x="6638636" y="4846781"/>
            <a:ext cx="1399309" cy="842818"/>
          </a:xfrm>
          <a:prstGeom prst="rect">
            <a:avLst/>
          </a:prstGeom>
          <a:solidFill>
            <a:srgbClr val="A7EA52">
              <a:lumMod val="75000"/>
            </a:srgbClr>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ECC001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panose="020F0502020204030204"/>
                <a:ea typeface="+mn-ea"/>
                <a:cs typeface="+mn-cs"/>
              </a:rPr>
              <a:t>ekko</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AC27D5E-5EE5-FA65-A4A0-AAE766A876F8}"/>
              </a:ext>
            </a:extLst>
          </p:cNvPr>
          <p:cNvSpPr/>
          <p:nvPr/>
        </p:nvSpPr>
        <p:spPr>
          <a:xfrm>
            <a:off x="9172863" y="4828309"/>
            <a:ext cx="1399309" cy="842818"/>
          </a:xfrm>
          <a:prstGeom prst="rect">
            <a:avLst/>
          </a:prstGeom>
          <a:solidFill>
            <a:srgbClr val="A7EA52">
              <a:lumMod val="75000"/>
            </a:srgbClr>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SAPS4C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panose="020F0502020204030204"/>
                <a:ea typeface="+mn-ea"/>
                <a:cs typeface="+mn-cs"/>
              </a:rPr>
              <a:t>ekko</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14" name="Connector: Elbow 13">
            <a:extLst>
              <a:ext uri="{FF2B5EF4-FFF2-40B4-BE49-F238E27FC236}">
                <a16:creationId xmlns:a16="http://schemas.microsoft.com/office/drawing/2014/main" id="{AF188642-1D2A-E921-316F-7E5C7E80201A}"/>
              </a:ext>
            </a:extLst>
          </p:cNvPr>
          <p:cNvCxnSpPr>
            <a:stCxn id="7" idx="2"/>
            <a:endCxn id="12" idx="0"/>
          </p:cNvCxnSpPr>
          <p:nvPr/>
        </p:nvCxnSpPr>
        <p:spPr>
          <a:xfrm rot="16200000" flipH="1">
            <a:off x="6892058" y="4400548"/>
            <a:ext cx="892464" cy="1"/>
          </a:xfrm>
          <a:prstGeom prst="bentConnector3">
            <a:avLst/>
          </a:prstGeom>
          <a:noFill/>
          <a:ln w="6350" cap="flat" cmpd="sng" algn="ctr">
            <a:solidFill>
              <a:srgbClr val="4E67C8"/>
            </a:solidFill>
            <a:prstDash val="solid"/>
            <a:miter lim="800000"/>
            <a:tailEnd type="triangle"/>
          </a:ln>
          <a:effectLst/>
        </p:spPr>
      </p:cxnSp>
      <p:cxnSp>
        <p:nvCxnSpPr>
          <p:cNvPr id="15" name="Connector: Elbow 14">
            <a:extLst>
              <a:ext uri="{FF2B5EF4-FFF2-40B4-BE49-F238E27FC236}">
                <a16:creationId xmlns:a16="http://schemas.microsoft.com/office/drawing/2014/main" id="{68C79BE5-C8B4-1201-D397-5E253F67B305}"/>
              </a:ext>
            </a:extLst>
          </p:cNvPr>
          <p:cNvCxnSpPr>
            <a:stCxn id="8" idx="2"/>
            <a:endCxn id="13" idx="0"/>
          </p:cNvCxnSpPr>
          <p:nvPr/>
        </p:nvCxnSpPr>
        <p:spPr>
          <a:xfrm rot="16200000" flipH="1">
            <a:off x="9382414" y="4338204"/>
            <a:ext cx="856673" cy="123536"/>
          </a:xfrm>
          <a:prstGeom prst="bentConnector3">
            <a:avLst/>
          </a:prstGeom>
          <a:noFill/>
          <a:ln w="6350" cap="flat" cmpd="sng" algn="ctr">
            <a:solidFill>
              <a:srgbClr val="4E67C8"/>
            </a:solidFill>
            <a:prstDash val="solid"/>
            <a:miter lim="800000"/>
            <a:tailEnd type="triangle"/>
          </a:ln>
          <a:effectLst/>
        </p:spPr>
      </p:cxnSp>
      <p:sp>
        <p:nvSpPr>
          <p:cNvPr id="16" name="Rectangle 15">
            <a:extLst>
              <a:ext uri="{FF2B5EF4-FFF2-40B4-BE49-F238E27FC236}">
                <a16:creationId xmlns:a16="http://schemas.microsoft.com/office/drawing/2014/main" id="{457D370D-A691-21C5-3AB9-299C0C5639A8}"/>
              </a:ext>
            </a:extLst>
          </p:cNvPr>
          <p:cNvSpPr/>
          <p:nvPr/>
        </p:nvSpPr>
        <p:spPr>
          <a:xfrm>
            <a:off x="4544290" y="5837382"/>
            <a:ext cx="1399309" cy="517451"/>
          </a:xfrm>
          <a:prstGeom prst="rect">
            <a:avLst/>
          </a:prstGeom>
          <a:solidFill>
            <a:srgbClr val="F14124">
              <a:lumMod val="75000"/>
            </a:srgbClr>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SYS</a:t>
            </a:r>
          </a:p>
        </p:txBody>
      </p:sp>
      <p:sp>
        <p:nvSpPr>
          <p:cNvPr id="17" name="Rectangle 16">
            <a:extLst>
              <a:ext uri="{FF2B5EF4-FFF2-40B4-BE49-F238E27FC236}">
                <a16:creationId xmlns:a16="http://schemas.microsoft.com/office/drawing/2014/main" id="{F0D161D2-D46E-3204-DFFB-155FFBE241A0}"/>
              </a:ext>
            </a:extLst>
          </p:cNvPr>
          <p:cNvSpPr/>
          <p:nvPr/>
        </p:nvSpPr>
        <p:spPr>
          <a:xfrm>
            <a:off x="3251200" y="5082309"/>
            <a:ext cx="997527" cy="681182"/>
          </a:xfrm>
          <a:prstGeom prst="rect">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MIG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panose="020F0502020204030204"/>
                <a:ea typeface="+mn-ea"/>
                <a:cs typeface="+mn-cs"/>
              </a:rPr>
              <a:t>ekko</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36" name="Group 35">
            <a:extLst>
              <a:ext uri="{FF2B5EF4-FFF2-40B4-BE49-F238E27FC236}">
                <a16:creationId xmlns:a16="http://schemas.microsoft.com/office/drawing/2014/main" id="{476D677D-B1A1-BB7F-3FAA-DAACE4B0CFAB}"/>
              </a:ext>
            </a:extLst>
          </p:cNvPr>
          <p:cNvGrpSpPr/>
          <p:nvPr/>
        </p:nvGrpSpPr>
        <p:grpSpPr>
          <a:xfrm>
            <a:off x="7134383" y="5573524"/>
            <a:ext cx="284400" cy="60480"/>
            <a:chOff x="7134383" y="5573524"/>
            <a:chExt cx="284400" cy="60480"/>
          </a:xfrm>
        </p:grpSpPr>
        <mc:AlternateContent xmlns:mc="http://schemas.openxmlformats.org/markup-compatibility/2006" xmlns:p14="http://schemas.microsoft.com/office/powerpoint/2010/main">
          <mc:Choice Requires="p14">
            <p:contentPart p14:bwMode="auto" r:id="rId2">
              <p14:nvContentPartPr>
                <p14:cNvPr id="34" name="Ink 33">
                  <a:extLst>
                    <a:ext uri="{FF2B5EF4-FFF2-40B4-BE49-F238E27FC236}">
                      <a16:creationId xmlns:a16="http://schemas.microsoft.com/office/drawing/2014/main" id="{D2F3F907-6AC8-9E5B-18A3-032277223210}"/>
                    </a:ext>
                  </a:extLst>
                </p14:cNvPr>
                <p14:cNvContentPartPr/>
                <p14:nvPr/>
              </p14:nvContentPartPr>
              <p14:xfrm>
                <a:off x="7134383" y="5573524"/>
                <a:ext cx="284400" cy="11880"/>
              </p14:xfrm>
            </p:contentPart>
          </mc:Choice>
          <mc:Fallback xmlns="">
            <p:pic>
              <p:nvPicPr>
                <p:cNvPr id="34" name="Ink 33">
                  <a:extLst>
                    <a:ext uri="{FF2B5EF4-FFF2-40B4-BE49-F238E27FC236}">
                      <a16:creationId xmlns:a16="http://schemas.microsoft.com/office/drawing/2014/main" id="{D2F3F907-6AC8-9E5B-18A3-032277223210}"/>
                    </a:ext>
                  </a:extLst>
                </p:cNvPr>
                <p:cNvPicPr/>
                <p:nvPr/>
              </p:nvPicPr>
              <p:blipFill>
                <a:blip r:embed="rId31"/>
                <a:stretch>
                  <a:fillRect/>
                </a:stretch>
              </p:blipFill>
              <p:spPr>
                <a:xfrm>
                  <a:off x="7125383" y="5564524"/>
                  <a:ext cx="3020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BD9170FC-C85B-7048-08A3-6118F66FD4D9}"/>
                    </a:ext>
                  </a:extLst>
                </p14:cNvPr>
                <p14:cNvContentPartPr/>
                <p14:nvPr/>
              </p14:nvContentPartPr>
              <p14:xfrm>
                <a:off x="7157423" y="5623564"/>
                <a:ext cx="229680" cy="10440"/>
              </p14:xfrm>
            </p:contentPart>
          </mc:Choice>
          <mc:Fallback xmlns="">
            <p:pic>
              <p:nvPicPr>
                <p:cNvPr id="35" name="Ink 34">
                  <a:extLst>
                    <a:ext uri="{FF2B5EF4-FFF2-40B4-BE49-F238E27FC236}">
                      <a16:creationId xmlns:a16="http://schemas.microsoft.com/office/drawing/2014/main" id="{BD9170FC-C85B-7048-08A3-6118F66FD4D9}"/>
                    </a:ext>
                  </a:extLst>
                </p:cNvPr>
                <p:cNvPicPr/>
                <p:nvPr/>
              </p:nvPicPr>
              <p:blipFill>
                <a:blip r:embed="rId33"/>
                <a:stretch>
                  <a:fillRect/>
                </a:stretch>
              </p:blipFill>
              <p:spPr>
                <a:xfrm>
                  <a:off x="7148783" y="5614564"/>
                  <a:ext cx="247320" cy="28080"/>
                </a:xfrm>
                <a:prstGeom prst="rect">
                  <a:avLst/>
                </a:prstGeom>
              </p:spPr>
            </p:pic>
          </mc:Fallback>
        </mc:AlternateContent>
      </p:grpSp>
      <p:sp>
        <p:nvSpPr>
          <p:cNvPr id="40" name="Rectangle 39">
            <a:extLst>
              <a:ext uri="{FF2B5EF4-FFF2-40B4-BE49-F238E27FC236}">
                <a16:creationId xmlns:a16="http://schemas.microsoft.com/office/drawing/2014/main" id="{CA640B79-E5C3-28D2-DB71-7650075F2AE8}"/>
              </a:ext>
            </a:extLst>
          </p:cNvPr>
          <p:cNvSpPr/>
          <p:nvPr/>
        </p:nvSpPr>
        <p:spPr>
          <a:xfrm>
            <a:off x="711201" y="4437112"/>
            <a:ext cx="1428171" cy="692728"/>
          </a:xfrm>
          <a:prstGeom prst="rect">
            <a:avLst/>
          </a:prstGeom>
          <a:solidFill>
            <a:srgbClr val="4E67C8"/>
          </a:solidFill>
          <a:ln w="12700" cap="flat" cmpd="sng" algn="ctr">
            <a:solidFill>
              <a:srgbClr val="4E67C8">
                <a:shade val="50000"/>
              </a:srgbClr>
            </a:solidFill>
            <a:prstDash val="solid"/>
            <a:miter lim="800000"/>
          </a:ln>
          <a:effectLst/>
        </p:spPr>
        <p:txBody>
          <a:bodyPr rtlCol="0" anchor="ctr"/>
          <a:lstStyle/>
          <a:p>
            <a:pPr algn="ctr" defTabSz="914400"/>
            <a:r>
              <a:rPr lang="en-IN" sz="1800" kern="0" dirty="0">
                <a:solidFill>
                  <a:prstClr val="white"/>
                </a:solidFill>
                <a:latin typeface="Calibri" panose="020F0502020204030204"/>
              </a:rPr>
              <a:t>Migration</a:t>
            </a:r>
          </a:p>
        </p:txBody>
      </p:sp>
    </p:spTree>
    <p:extLst>
      <p:ext uri="{BB962C8B-B14F-4D97-AF65-F5344CB8AC3E}">
        <p14:creationId xmlns:p14="http://schemas.microsoft.com/office/powerpoint/2010/main" val="343956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HDI Container</a:t>
            </a:r>
          </a:p>
        </p:txBody>
      </p:sp>
      <p:sp>
        <p:nvSpPr>
          <p:cNvPr id="4" name="TextBox 3">
            <a:extLst>
              <a:ext uri="{FF2B5EF4-FFF2-40B4-BE49-F238E27FC236}">
                <a16:creationId xmlns:a16="http://schemas.microsoft.com/office/drawing/2014/main" id="{99A52CB4-E783-0EB8-1F61-F609276C7C27}"/>
              </a:ext>
            </a:extLst>
          </p:cNvPr>
          <p:cNvSpPr txBox="1"/>
          <p:nvPr/>
        </p:nvSpPr>
        <p:spPr>
          <a:xfrm>
            <a:off x="261764" y="779090"/>
            <a:ext cx="11161643" cy="3970318"/>
          </a:xfrm>
          <a:prstGeom prst="rect">
            <a:avLst/>
          </a:prstGeom>
          <a:noFill/>
        </p:spPr>
        <p:txBody>
          <a:bodyPr wrap="square" rtlCol="0">
            <a:spAutoFit/>
          </a:bodyPr>
          <a:lstStyle/>
          <a:p>
            <a:pPr defTabSz="914400">
              <a:defRPr/>
            </a:pPr>
            <a:r>
              <a:rPr lang="en-US" sz="1800" dirty="0">
                <a:solidFill>
                  <a:prstClr val="black"/>
                </a:solidFill>
                <a:latin typeface="Calibri"/>
              </a:rPr>
              <a:t>An HDI Container is also a </a:t>
            </a:r>
            <a:r>
              <a:rPr lang="en-US" sz="1800" b="1" dirty="0">
                <a:solidFill>
                  <a:prstClr val="black"/>
                </a:solidFill>
                <a:latin typeface="Calibri"/>
              </a:rPr>
              <a:t>schema</a:t>
            </a:r>
            <a:r>
              <a:rPr lang="en-US" sz="1800" dirty="0">
                <a:solidFill>
                  <a:prstClr val="black"/>
                </a:solidFill>
                <a:latin typeface="Calibri"/>
              </a:rPr>
              <a:t>. But it is managed differently from a normal schema.</a:t>
            </a:r>
          </a:p>
          <a:p>
            <a:pPr defTabSz="914400">
              <a:defRPr/>
            </a:pPr>
            <a:endParaRPr lang="en-US" sz="1800" b="1" dirty="0">
              <a:solidFill>
                <a:prstClr val="black"/>
              </a:solidFill>
              <a:latin typeface="Calibri"/>
            </a:endParaRPr>
          </a:p>
          <a:p>
            <a:pPr defTabSz="914400">
              <a:defRPr/>
            </a:pPr>
            <a:r>
              <a:rPr lang="en-US" sz="1800" b="1" dirty="0">
                <a:solidFill>
                  <a:prstClr val="black"/>
                </a:solidFill>
                <a:latin typeface="Calibri"/>
              </a:rPr>
              <a:t>Schema -- How its created?</a:t>
            </a:r>
          </a:p>
          <a:p>
            <a:pPr marL="342900" indent="-342900" defTabSz="914400">
              <a:buFontTx/>
              <a:buAutoNum type="arabicPeriod"/>
              <a:defRPr/>
            </a:pPr>
            <a:r>
              <a:rPr lang="en-US" sz="1800" dirty="0">
                <a:solidFill>
                  <a:prstClr val="black"/>
                </a:solidFill>
                <a:latin typeface="Calibri"/>
              </a:rPr>
              <a:t>Manually create it in BTP</a:t>
            </a:r>
          </a:p>
          <a:p>
            <a:pPr marL="342900" indent="-342900" defTabSz="914400">
              <a:buFontTx/>
              <a:buAutoNum type="arabicPeriod"/>
              <a:defRPr/>
            </a:pPr>
            <a:r>
              <a:rPr lang="en-US" sz="1800" dirty="0">
                <a:solidFill>
                  <a:prstClr val="black"/>
                </a:solidFill>
                <a:latin typeface="Calibri"/>
              </a:rPr>
              <a:t>Application Managed HDI Container (You as developer ONLY work with App, App will talk to HANA to create and manage this schema to store/read data internally)</a:t>
            </a:r>
          </a:p>
          <a:p>
            <a:pPr defTabSz="914400">
              <a:defRPr/>
            </a:pPr>
            <a:r>
              <a:rPr lang="en-US" sz="1800" dirty="0">
                <a:solidFill>
                  <a:prstClr val="black"/>
                </a:solidFill>
                <a:latin typeface="Calibri"/>
              </a:rPr>
              <a:t>You cant access HDI Container using HANA Studio (Deprecated tool), We can use new SAP HANA Database Explorer, SAP HANA </a:t>
            </a:r>
            <a:r>
              <a:rPr lang="en-US" sz="1800" dirty="0" err="1">
                <a:solidFill>
                  <a:prstClr val="black"/>
                </a:solidFill>
                <a:latin typeface="Calibri"/>
              </a:rPr>
              <a:t>WebIDE</a:t>
            </a:r>
            <a:r>
              <a:rPr lang="en-US" sz="1800" dirty="0">
                <a:solidFill>
                  <a:prstClr val="black"/>
                </a:solidFill>
                <a:latin typeface="Calibri"/>
              </a:rPr>
              <a:t> for OP or BAS to access HDI Container.</a:t>
            </a:r>
          </a:p>
          <a:p>
            <a:pPr defTabSz="914400">
              <a:defRPr/>
            </a:pPr>
            <a:endParaRPr lang="en-US" sz="1800" dirty="0">
              <a:solidFill>
                <a:prstClr val="black"/>
              </a:solidFill>
              <a:latin typeface="Calibri"/>
            </a:endParaRPr>
          </a:p>
          <a:p>
            <a:pPr defTabSz="914400">
              <a:defRPr/>
            </a:pPr>
            <a:r>
              <a:rPr lang="en-US" sz="1800" b="1" dirty="0">
                <a:solidFill>
                  <a:prstClr val="black"/>
                </a:solidFill>
                <a:latin typeface="Calibri"/>
              </a:rPr>
              <a:t>HDI -- Who creates it?</a:t>
            </a:r>
          </a:p>
          <a:p>
            <a:pPr defTabSz="914400">
              <a:defRPr/>
            </a:pPr>
            <a:r>
              <a:rPr lang="en-US" sz="1800" dirty="0">
                <a:solidFill>
                  <a:prstClr val="black"/>
                </a:solidFill>
                <a:latin typeface="Calibri"/>
              </a:rPr>
              <a:t>There is a new service in SAP HANA called SAP HDI (HANA Deployer Infrastructure) which is just a microservice responsible to managing the container. HDI Deployer is a component which is used to talk to this service from our app.</a:t>
            </a:r>
          </a:p>
          <a:p>
            <a:pPr defTabSz="914400"/>
            <a:endParaRPr lang="en-US" sz="1800" dirty="0">
              <a:solidFill>
                <a:prstClr val="black"/>
              </a:solidFill>
              <a:latin typeface="Calibri"/>
            </a:endParaRPr>
          </a:p>
        </p:txBody>
      </p:sp>
    </p:spTree>
    <p:extLst>
      <p:ext uri="{BB962C8B-B14F-4D97-AF65-F5344CB8AC3E}">
        <p14:creationId xmlns:p14="http://schemas.microsoft.com/office/powerpoint/2010/main" val="3695363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Create HANA Cloud Instance</a:t>
            </a:r>
          </a:p>
        </p:txBody>
      </p:sp>
      <p:pic>
        <p:nvPicPr>
          <p:cNvPr id="4" name="Picture 2">
            <a:extLst>
              <a:ext uri="{FF2B5EF4-FFF2-40B4-BE49-F238E27FC236}">
                <a16:creationId xmlns:a16="http://schemas.microsoft.com/office/drawing/2014/main" id="{FB11B4B9-BE74-1A26-2E64-2AC45FC59BC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8256" r="7337"/>
          <a:stretch/>
        </p:blipFill>
        <p:spPr bwMode="auto">
          <a:xfrm>
            <a:off x="190016" y="1702420"/>
            <a:ext cx="5174395" cy="18377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5143D71-C7E0-67E0-DE97-CF25D4F65D62}"/>
              </a:ext>
            </a:extLst>
          </p:cNvPr>
          <p:cNvSpPr txBox="1"/>
          <p:nvPr/>
        </p:nvSpPr>
        <p:spPr>
          <a:xfrm>
            <a:off x="261763" y="779090"/>
            <a:ext cx="5174395" cy="954107"/>
          </a:xfrm>
          <a:prstGeom prst="rect">
            <a:avLst/>
          </a:prstGeom>
          <a:noFill/>
        </p:spPr>
        <p:txBody>
          <a:bodyPr wrap="square" rtlCol="0">
            <a:spAutoFit/>
          </a:bodyPr>
          <a:lstStyle/>
          <a:p>
            <a:pPr marL="342900" indent="-342900" algn="just" defTabSz="914400">
              <a:buFontTx/>
              <a:buAutoNum type="arabicPeriod"/>
            </a:pPr>
            <a:r>
              <a:rPr lang="en-US" sz="1400" dirty="0">
                <a:solidFill>
                  <a:prstClr val="black"/>
                </a:solidFill>
                <a:latin typeface="Calibri" panose="020F0502020204030204"/>
              </a:rPr>
              <a:t>Login to your trial and navigate to your </a:t>
            </a:r>
            <a:r>
              <a:rPr lang="en-US" sz="1400" b="1" dirty="0">
                <a:solidFill>
                  <a:prstClr val="black"/>
                </a:solidFill>
                <a:latin typeface="Calibri" panose="020F0502020204030204"/>
              </a:rPr>
              <a:t>dev </a:t>
            </a:r>
            <a:r>
              <a:rPr lang="en-US" sz="1400" dirty="0">
                <a:solidFill>
                  <a:prstClr val="black"/>
                </a:solidFill>
                <a:latin typeface="Calibri" panose="020F0502020204030204"/>
              </a:rPr>
              <a:t>space</a:t>
            </a:r>
          </a:p>
          <a:p>
            <a:pPr marL="342900" indent="-342900" algn="just" defTabSz="914400">
              <a:buFontTx/>
              <a:buAutoNum type="arabicPeriod"/>
            </a:pPr>
            <a:r>
              <a:rPr lang="en-US" sz="1400" dirty="0">
                <a:solidFill>
                  <a:prstClr val="black"/>
                </a:solidFill>
                <a:latin typeface="Calibri" panose="020F0502020204030204"/>
              </a:rPr>
              <a:t>Select </a:t>
            </a:r>
            <a:r>
              <a:rPr lang="en-US" sz="1400" b="1" dirty="0">
                <a:solidFill>
                  <a:prstClr val="black"/>
                </a:solidFill>
                <a:latin typeface="Calibri" panose="020F0502020204030204"/>
              </a:rPr>
              <a:t>SAP HANA Cloud</a:t>
            </a:r>
          </a:p>
          <a:p>
            <a:pPr marL="342900" indent="-342900" algn="just" defTabSz="914400">
              <a:buFontTx/>
              <a:buAutoNum type="arabicPeriod"/>
            </a:pPr>
            <a:r>
              <a:rPr lang="en-US" sz="1400" dirty="0">
                <a:solidFill>
                  <a:prstClr val="black"/>
                </a:solidFill>
                <a:latin typeface="Calibri" panose="020F0502020204030204"/>
              </a:rPr>
              <a:t>Select the </a:t>
            </a:r>
            <a:r>
              <a:rPr lang="en-US" sz="1400" b="1" dirty="0">
                <a:solidFill>
                  <a:prstClr val="black"/>
                </a:solidFill>
                <a:latin typeface="Calibri" panose="020F0502020204030204"/>
              </a:rPr>
              <a:t>Manage SAP HANA Cloud </a:t>
            </a:r>
            <a:r>
              <a:rPr lang="en-US" sz="1400" dirty="0">
                <a:solidFill>
                  <a:prstClr val="black"/>
                </a:solidFill>
                <a:latin typeface="Calibri" panose="020F0502020204030204"/>
              </a:rPr>
              <a:t>button to start the SAP HANA Cloud Central</a:t>
            </a:r>
          </a:p>
        </p:txBody>
      </p:sp>
      <p:pic>
        <p:nvPicPr>
          <p:cNvPr id="6" name="Picture 4">
            <a:extLst>
              <a:ext uri="{FF2B5EF4-FFF2-40B4-BE49-F238E27FC236}">
                <a16:creationId xmlns:a16="http://schemas.microsoft.com/office/drawing/2014/main" id="{2903E9A9-29E9-88AA-BE34-FED20B1C671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 t="15296"/>
          <a:stretch/>
        </p:blipFill>
        <p:spPr bwMode="auto">
          <a:xfrm>
            <a:off x="6674485" y="1527830"/>
            <a:ext cx="4543262" cy="1978350"/>
          </a:xfrm>
          <a:prstGeom prst="rect">
            <a:avLst/>
          </a:prstGeom>
          <a:noFill/>
          <a:extLst>
            <a:ext uri="{909E8E84-426E-40DD-AFC4-6F175D3DCCD1}">
              <a14:hiddenFill xmlns:a14="http://schemas.microsoft.com/office/drawing/2010/main">
                <a:solidFill>
                  <a:srgbClr val="FFFFFF"/>
                </a:solidFill>
              </a14:hiddenFill>
            </a:ext>
          </a:extLst>
        </p:spPr>
      </p:pic>
      <p:sp>
        <p:nvSpPr>
          <p:cNvPr id="7" name="Arrow: Chevron 6">
            <a:extLst>
              <a:ext uri="{FF2B5EF4-FFF2-40B4-BE49-F238E27FC236}">
                <a16:creationId xmlns:a16="http://schemas.microsoft.com/office/drawing/2014/main" id="{00619EE7-A7C1-1A7C-5ADD-7C990BF90D7B}"/>
              </a:ext>
            </a:extLst>
          </p:cNvPr>
          <p:cNvSpPr/>
          <p:nvPr/>
        </p:nvSpPr>
        <p:spPr>
          <a:xfrm>
            <a:off x="5617029" y="1733197"/>
            <a:ext cx="296160" cy="590450"/>
          </a:xfrm>
          <a:prstGeom prst="chevron">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B6BBB915-E102-5ECF-6046-4C08E96813FE}"/>
              </a:ext>
            </a:extLst>
          </p:cNvPr>
          <p:cNvSpPr txBox="1"/>
          <p:nvPr/>
        </p:nvSpPr>
        <p:spPr>
          <a:xfrm>
            <a:off x="6105516" y="779090"/>
            <a:ext cx="5681200" cy="738664"/>
          </a:xfrm>
          <a:prstGeom prst="rect">
            <a:avLst/>
          </a:prstGeom>
          <a:noFill/>
        </p:spPr>
        <p:txBody>
          <a:bodyPr wrap="square" rtlCol="0">
            <a:spAutoFit/>
          </a:bodyPr>
          <a:lstStyle/>
          <a:p>
            <a:pPr marL="342900" indent="-342900" defTabSz="914400">
              <a:buFontTx/>
              <a:buAutoNum type="arabicPeriod"/>
            </a:pPr>
            <a:r>
              <a:rPr lang="en-US" sz="1400" dirty="0">
                <a:solidFill>
                  <a:prstClr val="black"/>
                </a:solidFill>
                <a:latin typeface="Calibri" panose="020F0502020204030204"/>
              </a:rPr>
              <a:t>Select the </a:t>
            </a:r>
            <a:r>
              <a:rPr lang="en-US" sz="1400" b="1" dirty="0">
                <a:solidFill>
                  <a:prstClr val="black"/>
                </a:solidFill>
                <a:latin typeface="Calibri" panose="020F0502020204030204"/>
              </a:rPr>
              <a:t>Create </a:t>
            </a:r>
            <a:r>
              <a:rPr lang="en-US" sz="1400" dirty="0">
                <a:solidFill>
                  <a:prstClr val="black"/>
                </a:solidFill>
                <a:latin typeface="Calibri" panose="020F0502020204030204"/>
              </a:rPr>
              <a:t>button to start the wizard</a:t>
            </a:r>
          </a:p>
          <a:p>
            <a:pPr marL="342900" indent="-342900" defTabSz="914400">
              <a:buFontTx/>
              <a:buAutoNum type="arabicPeriod"/>
            </a:pPr>
            <a:r>
              <a:rPr lang="en-US" sz="1400" dirty="0">
                <a:solidFill>
                  <a:prstClr val="black"/>
                </a:solidFill>
                <a:latin typeface="Calibri" panose="020F0502020204030204"/>
              </a:rPr>
              <a:t>Select the SAP HANA Cloud instance Type to create</a:t>
            </a:r>
          </a:p>
          <a:p>
            <a:pPr marL="342900" indent="-342900" defTabSz="914400">
              <a:buFontTx/>
              <a:buAutoNum type="arabicPeriod"/>
            </a:pPr>
            <a:r>
              <a:rPr lang="en-US" sz="1400" dirty="0">
                <a:solidFill>
                  <a:prstClr val="black"/>
                </a:solidFill>
                <a:latin typeface="Calibri" panose="020F0502020204030204"/>
              </a:rPr>
              <a:t>Select the </a:t>
            </a:r>
            <a:r>
              <a:rPr lang="en-US" sz="1400" b="1" dirty="0">
                <a:solidFill>
                  <a:prstClr val="black"/>
                </a:solidFill>
                <a:latin typeface="Calibri" panose="020F0502020204030204"/>
              </a:rPr>
              <a:t>Next Step </a:t>
            </a:r>
            <a:r>
              <a:rPr lang="en-US" sz="1400" dirty="0">
                <a:solidFill>
                  <a:prstClr val="black"/>
                </a:solidFill>
                <a:latin typeface="Calibri" panose="020F0502020204030204"/>
              </a:rPr>
              <a:t>button to continue</a:t>
            </a:r>
          </a:p>
        </p:txBody>
      </p:sp>
      <p:sp>
        <p:nvSpPr>
          <p:cNvPr id="9" name="Arrow: Chevron 8">
            <a:extLst>
              <a:ext uri="{FF2B5EF4-FFF2-40B4-BE49-F238E27FC236}">
                <a16:creationId xmlns:a16="http://schemas.microsoft.com/office/drawing/2014/main" id="{FBE42D9F-71E2-812C-EC6D-E9D6249339E4}"/>
              </a:ext>
            </a:extLst>
          </p:cNvPr>
          <p:cNvSpPr/>
          <p:nvPr/>
        </p:nvSpPr>
        <p:spPr>
          <a:xfrm rot="5400000">
            <a:off x="8770215" y="3566145"/>
            <a:ext cx="351801" cy="474214"/>
          </a:xfrm>
          <a:prstGeom prst="chevron">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10" name="Picture 6">
            <a:extLst>
              <a:ext uri="{FF2B5EF4-FFF2-40B4-BE49-F238E27FC236}">
                <a16:creationId xmlns:a16="http://schemas.microsoft.com/office/drawing/2014/main" id="{0AF3C175-8776-277F-7278-848ECA7D92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4485" y="4017448"/>
            <a:ext cx="4805728" cy="26519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252D159F-09C8-DB0C-EF9A-0FF278A4E19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2614" y="3938076"/>
            <a:ext cx="5328976" cy="2701263"/>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Chevron 11">
            <a:extLst>
              <a:ext uri="{FF2B5EF4-FFF2-40B4-BE49-F238E27FC236}">
                <a16:creationId xmlns:a16="http://schemas.microsoft.com/office/drawing/2014/main" id="{D2BFD31C-E3E6-8BC7-4CB1-A32F7A4976A1}"/>
              </a:ext>
            </a:extLst>
          </p:cNvPr>
          <p:cNvSpPr/>
          <p:nvPr/>
        </p:nvSpPr>
        <p:spPr>
          <a:xfrm rot="10800000">
            <a:off x="5926368" y="5151312"/>
            <a:ext cx="296160" cy="590450"/>
          </a:xfrm>
          <a:prstGeom prst="chevron">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91D43035-BEB3-3D35-676F-3491D26F625A}"/>
              </a:ext>
            </a:extLst>
          </p:cNvPr>
          <p:cNvCxnSpPr/>
          <p:nvPr/>
        </p:nvCxnSpPr>
        <p:spPr>
          <a:xfrm>
            <a:off x="190016" y="3753010"/>
            <a:ext cx="5915500" cy="0"/>
          </a:xfrm>
          <a:prstGeom prst="line">
            <a:avLst/>
          </a:prstGeom>
          <a:noFill/>
          <a:ln w="6350" cap="flat" cmpd="sng" algn="ctr">
            <a:solidFill>
              <a:srgbClr val="4E67C8"/>
            </a:solidFill>
            <a:prstDash val="solid"/>
            <a:miter lim="800000"/>
          </a:ln>
          <a:effectLst/>
        </p:spPr>
      </p:cxnSp>
    </p:spTree>
    <p:extLst>
      <p:ext uri="{BB962C8B-B14F-4D97-AF65-F5344CB8AC3E}">
        <p14:creationId xmlns:p14="http://schemas.microsoft.com/office/powerpoint/2010/main" val="3008510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1ECF0-620E-D640-7060-1126667545B2}"/>
              </a:ext>
            </a:extLst>
          </p:cNvPr>
          <p:cNvSpPr>
            <a:spLocks noGrp="1"/>
          </p:cNvSpPr>
          <p:nvPr>
            <p:ph type="title"/>
          </p:nvPr>
        </p:nvSpPr>
        <p:spPr/>
        <p:txBody>
          <a:bodyPr/>
          <a:lstStyle/>
          <a:p>
            <a:r>
              <a:rPr lang="en-US" dirty="0"/>
              <a:t>Connect to your HANA Cloud DB</a:t>
            </a:r>
          </a:p>
        </p:txBody>
      </p:sp>
    </p:spTree>
    <p:extLst>
      <p:ext uri="{BB962C8B-B14F-4D97-AF65-F5344CB8AC3E}">
        <p14:creationId xmlns:p14="http://schemas.microsoft.com/office/powerpoint/2010/main" val="1314189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Connect to HANA Cloud from Datasphere</a:t>
            </a:r>
          </a:p>
        </p:txBody>
      </p:sp>
      <p:pic>
        <p:nvPicPr>
          <p:cNvPr id="5" name="Picture 4">
            <a:extLst>
              <a:ext uri="{FF2B5EF4-FFF2-40B4-BE49-F238E27FC236}">
                <a16:creationId xmlns:a16="http://schemas.microsoft.com/office/drawing/2014/main" id="{FBF9C9F6-26DC-C271-8292-F2AA579B661F}"/>
              </a:ext>
            </a:extLst>
          </p:cNvPr>
          <p:cNvPicPr>
            <a:picLocks noChangeAspect="1"/>
          </p:cNvPicPr>
          <p:nvPr/>
        </p:nvPicPr>
        <p:blipFill>
          <a:blip r:embed="rId2"/>
          <a:stretch>
            <a:fillRect/>
          </a:stretch>
        </p:blipFill>
        <p:spPr>
          <a:xfrm>
            <a:off x="549796" y="1026396"/>
            <a:ext cx="7819673" cy="49645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2C202626-2BD4-066C-EA2B-B7B6A78F9E11}"/>
              </a:ext>
            </a:extLst>
          </p:cNvPr>
          <p:cNvSpPr txBox="1"/>
          <p:nvPr/>
        </p:nvSpPr>
        <p:spPr>
          <a:xfrm>
            <a:off x="3862164" y="3501008"/>
            <a:ext cx="1872208" cy="261610"/>
          </a:xfrm>
          <a:prstGeom prst="rect">
            <a:avLst/>
          </a:prstGeom>
          <a:noFill/>
        </p:spPr>
        <p:txBody>
          <a:bodyPr wrap="square" rtlCol="0">
            <a:spAutoFit/>
          </a:bodyPr>
          <a:lstStyle/>
          <a:p>
            <a:r>
              <a:rPr lang="en-US" sz="1100" dirty="0"/>
              <a:t>/ DBADMIN</a:t>
            </a:r>
          </a:p>
        </p:txBody>
      </p:sp>
    </p:spTree>
    <p:extLst>
      <p:ext uri="{BB962C8B-B14F-4D97-AF65-F5344CB8AC3E}">
        <p14:creationId xmlns:p14="http://schemas.microsoft.com/office/powerpoint/2010/main" val="1210276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3C0B2-FC5C-8821-FEB8-3DFC8A36727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95854C8-EF9F-C24A-8136-8F73186FE90B}"/>
              </a:ext>
            </a:extLst>
          </p:cNvPr>
          <p:cNvSpPr>
            <a:spLocks noGrp="1"/>
          </p:cNvSpPr>
          <p:nvPr>
            <p:ph type="body" sz="quarter" idx="10"/>
          </p:nvPr>
        </p:nvSpPr>
        <p:spPr/>
        <p:txBody>
          <a:bodyPr/>
          <a:lstStyle/>
          <a:p>
            <a:r>
              <a:rPr lang="en-US" dirty="0"/>
              <a:t>create schema </a:t>
            </a:r>
            <a:r>
              <a:rPr lang="en-US" dirty="0" err="1"/>
              <a:t>anubhavdemo</a:t>
            </a:r>
            <a:r>
              <a:rPr lang="en-US" dirty="0"/>
              <a:t>;</a:t>
            </a:r>
          </a:p>
          <a:p>
            <a:r>
              <a:rPr lang="en-US" dirty="0"/>
              <a:t>set schema </a:t>
            </a:r>
            <a:r>
              <a:rPr lang="en-US" dirty="0" err="1"/>
              <a:t>anubhavdemo</a:t>
            </a:r>
            <a:r>
              <a:rPr lang="en-US" dirty="0"/>
              <a:t>;</a:t>
            </a:r>
          </a:p>
          <a:p>
            <a:r>
              <a:rPr lang="en-US" dirty="0"/>
              <a:t>create column table emp(id integer, name varchar(80), salary decimal(10,2), currency varchar(4),</a:t>
            </a:r>
          </a:p>
          <a:p>
            <a:r>
              <a:rPr lang="en-US" dirty="0"/>
              <a:t>	country varchar(2), primary key (id)</a:t>
            </a:r>
          </a:p>
          <a:p>
            <a:r>
              <a:rPr lang="en-US" dirty="0"/>
              <a:t>);</a:t>
            </a:r>
          </a:p>
          <a:p>
            <a:r>
              <a:rPr lang="en-US" dirty="0"/>
              <a:t>insert into emp values  (1,'Anubhav',5000, 'EUR','IN');</a:t>
            </a:r>
          </a:p>
          <a:p>
            <a:r>
              <a:rPr lang="en-US" dirty="0"/>
              <a:t>insert into emp values (2,'Megha',8000, 'EUR','IN');</a:t>
            </a:r>
          </a:p>
          <a:p>
            <a:endParaRPr lang="en-US" dirty="0"/>
          </a:p>
          <a:p>
            <a:r>
              <a:rPr lang="en-US" dirty="0"/>
              <a:t>create user ANUBHAV password Welcome1</a:t>
            </a:r>
          </a:p>
          <a:p>
            <a:r>
              <a:rPr lang="en-US" dirty="0"/>
              <a:t>GRANT SELECT ON SCHEMA SFLIGHT TO ANUBHAV WITH GRANT OPTION</a:t>
            </a:r>
          </a:p>
        </p:txBody>
      </p:sp>
    </p:spTree>
    <p:extLst>
      <p:ext uri="{BB962C8B-B14F-4D97-AF65-F5344CB8AC3E}">
        <p14:creationId xmlns:p14="http://schemas.microsoft.com/office/powerpoint/2010/main" val="948887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A975D-2A09-5A59-DC08-D896271AEF3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6227A71-7094-E3B7-9BDA-119D25628CAA}"/>
              </a:ext>
            </a:extLst>
          </p:cNvPr>
          <p:cNvSpPr>
            <a:spLocks noGrp="1"/>
          </p:cNvSpPr>
          <p:nvPr>
            <p:ph type="body" sz="quarter" idx="10"/>
          </p:nvPr>
        </p:nvSpPr>
        <p:spPr/>
        <p:txBody>
          <a:bodyPr>
            <a:normAutofit/>
          </a:bodyPr>
          <a:lstStyle/>
          <a:p>
            <a:pPr marL="342900" indent="-342900">
              <a:buAutoNum type="arabicPeriod"/>
            </a:pPr>
            <a:r>
              <a:rPr lang="en-US" sz="1100" b="0" i="0" dirty="0">
                <a:solidFill>
                  <a:srgbClr val="000000"/>
                </a:solidFill>
                <a:effectLst/>
                <a:latin typeface="Segoe UI" panose="020B0502040204020203" pitchFamily="34" charset="0"/>
              </a:rPr>
              <a:t>Do we need install and configure DP agent on the on-premise system ? I believe DP agent is on the BTP system, why is sap saying to install DP agent server which hosts DP agent instead of Cloud connector ? Is it for older times ?</a:t>
            </a:r>
          </a:p>
          <a:p>
            <a:r>
              <a:rPr lang="en-US" sz="1100" b="0" i="0" dirty="0">
                <a:solidFill>
                  <a:srgbClr val="000000"/>
                </a:solidFill>
                <a:effectLst/>
                <a:latin typeface="Segoe UI" panose="020B0502040204020203" pitchFamily="34" charset="0"/>
              </a:rPr>
              <a:t>It needs to be installed by BASIS on a VM same like cloud connector, No.</a:t>
            </a:r>
            <a:br>
              <a:rPr lang="en-US" sz="1100" b="0" i="0" dirty="0">
                <a:solidFill>
                  <a:srgbClr val="000000"/>
                </a:solidFill>
                <a:effectLst/>
                <a:latin typeface="Segoe UI" panose="020B0502040204020203" pitchFamily="34" charset="0"/>
              </a:rPr>
            </a:br>
            <a:br>
              <a:rPr lang="en-US" sz="1100" b="0" i="0" dirty="0">
                <a:solidFill>
                  <a:srgbClr val="000000"/>
                </a:solidFill>
                <a:effectLst/>
                <a:latin typeface="Segoe UI" panose="020B0502040204020203" pitchFamily="34" charset="0"/>
              </a:rPr>
            </a:br>
            <a:r>
              <a:rPr lang="en-US" sz="1100" b="0" i="0" dirty="0">
                <a:solidFill>
                  <a:srgbClr val="000000"/>
                </a:solidFill>
                <a:effectLst/>
                <a:latin typeface="Segoe UI" panose="020B0502040204020203" pitchFamily="34" charset="0"/>
              </a:rPr>
              <a:t>2. For NON-SAP on premise systems, still do we need to install Cloud connector similar like on premise SAP systems ?</a:t>
            </a:r>
            <a:br>
              <a:rPr lang="en-US" sz="1100" b="0" i="0" dirty="0">
                <a:solidFill>
                  <a:srgbClr val="000000"/>
                </a:solidFill>
                <a:effectLst/>
                <a:latin typeface="Segoe UI" panose="020B0502040204020203" pitchFamily="34" charset="0"/>
              </a:rPr>
            </a:br>
            <a:r>
              <a:rPr lang="en-US" sz="1100" b="0" i="0" dirty="0">
                <a:solidFill>
                  <a:srgbClr val="000000"/>
                </a:solidFill>
                <a:effectLst/>
                <a:latin typeface="Segoe UI" panose="020B0502040204020203" pitchFamily="34" charset="0"/>
              </a:rPr>
              <a:t>No</a:t>
            </a:r>
          </a:p>
          <a:p>
            <a:br>
              <a:rPr lang="en-US" sz="1100" b="0" i="0" dirty="0">
                <a:solidFill>
                  <a:srgbClr val="000000"/>
                </a:solidFill>
                <a:effectLst/>
                <a:latin typeface="Segoe UI" panose="020B0502040204020203" pitchFamily="34" charset="0"/>
              </a:rPr>
            </a:br>
            <a:r>
              <a:rPr lang="en-US" sz="1100" b="0" i="0" dirty="0">
                <a:solidFill>
                  <a:srgbClr val="000000"/>
                </a:solidFill>
                <a:effectLst/>
                <a:latin typeface="Segoe UI" panose="020B0502040204020203" pitchFamily="34" charset="0"/>
              </a:rPr>
              <a:t>3. </a:t>
            </a:r>
            <a:r>
              <a:rPr lang="en-US" sz="1100" b="0" i="0" dirty="0" err="1">
                <a:solidFill>
                  <a:srgbClr val="000000"/>
                </a:solidFill>
                <a:effectLst/>
                <a:latin typeface="Segoe UI" panose="020B0502040204020203" pitchFamily="34" charset="0"/>
              </a:rPr>
              <a:t>Dont</a:t>
            </a:r>
            <a:r>
              <a:rPr lang="en-US" sz="1100" b="0" i="0" dirty="0">
                <a:solidFill>
                  <a:srgbClr val="000000"/>
                </a:solidFill>
                <a:effectLst/>
                <a:latin typeface="Segoe UI" panose="020B0502040204020203" pitchFamily="34" charset="0"/>
              </a:rPr>
              <a:t> we need to do any config on DP agent, I know its pre-installed on BTP systems ? but no config changes while configuring BTP system with an on-</a:t>
            </a:r>
            <a:r>
              <a:rPr lang="en-US" sz="1100" b="0" i="0" dirty="0" err="1">
                <a:solidFill>
                  <a:srgbClr val="000000"/>
                </a:solidFill>
                <a:effectLst/>
                <a:latin typeface="Segoe UI" panose="020B0502040204020203" pitchFamily="34" charset="0"/>
              </a:rPr>
              <a:t>preimse</a:t>
            </a:r>
            <a:r>
              <a:rPr lang="en-US" sz="1100" b="0" i="0" dirty="0">
                <a:solidFill>
                  <a:srgbClr val="000000"/>
                </a:solidFill>
                <a:effectLst/>
                <a:latin typeface="Segoe UI" panose="020B0502040204020203" pitchFamily="34" charset="0"/>
              </a:rPr>
              <a:t> system.</a:t>
            </a:r>
          </a:p>
          <a:p>
            <a:r>
              <a:rPr lang="en-US" sz="1100" dirty="0">
                <a:solidFill>
                  <a:srgbClr val="000000"/>
                </a:solidFill>
                <a:latin typeface="Segoe UI" panose="020B0502040204020203" pitchFamily="34" charset="0"/>
              </a:rPr>
              <a:t>Yes, will be done by BASIS team</a:t>
            </a:r>
            <a:br>
              <a:rPr lang="en-US" sz="1100" b="0" i="0" dirty="0">
                <a:solidFill>
                  <a:srgbClr val="000000"/>
                </a:solidFill>
                <a:effectLst/>
                <a:latin typeface="Segoe UI" panose="020B0502040204020203" pitchFamily="34" charset="0"/>
              </a:rPr>
            </a:br>
            <a:br>
              <a:rPr lang="en-US" sz="1100" b="0" i="0" dirty="0">
                <a:solidFill>
                  <a:srgbClr val="000000"/>
                </a:solidFill>
                <a:effectLst/>
                <a:latin typeface="Segoe UI" panose="020B0502040204020203" pitchFamily="34" charset="0"/>
              </a:rPr>
            </a:br>
            <a:r>
              <a:rPr lang="en-US" sz="1100" b="0" i="0" dirty="0">
                <a:solidFill>
                  <a:srgbClr val="000000"/>
                </a:solidFill>
                <a:effectLst/>
                <a:latin typeface="Segoe UI" panose="020B0502040204020203" pitchFamily="34" charset="0"/>
              </a:rPr>
              <a:t>4. Is there any table/reference on SAP help site, which says what connection type configuration to select while connecting to SAP DS.</a:t>
            </a:r>
          </a:p>
          <a:p>
            <a:r>
              <a:rPr lang="en-US" sz="1100" b="0" i="0" dirty="0">
                <a:solidFill>
                  <a:srgbClr val="000000"/>
                </a:solidFill>
                <a:effectLst/>
                <a:latin typeface="Segoe UI" panose="020B0502040204020203" pitchFamily="34" charset="0"/>
              </a:rPr>
              <a:t>Yes – TOBE SHARED</a:t>
            </a:r>
            <a:br>
              <a:rPr lang="en-US" sz="1100" b="0" i="0" dirty="0">
                <a:solidFill>
                  <a:srgbClr val="000000"/>
                </a:solidFill>
                <a:effectLst/>
                <a:latin typeface="Segoe UI" panose="020B0502040204020203" pitchFamily="34" charset="0"/>
              </a:rPr>
            </a:br>
            <a:br>
              <a:rPr lang="en-US" sz="1100" b="0" i="0" dirty="0">
                <a:solidFill>
                  <a:srgbClr val="000000"/>
                </a:solidFill>
                <a:effectLst/>
                <a:latin typeface="Segoe UI" panose="020B0502040204020203" pitchFamily="34" charset="0"/>
              </a:rPr>
            </a:br>
            <a:r>
              <a:rPr lang="en-US" sz="1100" b="0" i="0" dirty="0">
                <a:solidFill>
                  <a:srgbClr val="000000"/>
                </a:solidFill>
                <a:effectLst/>
                <a:latin typeface="Segoe UI" panose="020B0502040204020203" pitchFamily="34" charset="0"/>
              </a:rPr>
              <a:t>5. Is DP agent server called SAP Cloud connector now for SAP DS (</a:t>
            </a:r>
            <a:r>
              <a:rPr lang="en-US" sz="1100" b="0" i="0" dirty="0" err="1">
                <a:solidFill>
                  <a:srgbClr val="000000"/>
                </a:solidFill>
                <a:effectLst/>
                <a:latin typeface="Segoe UI" panose="020B0502040204020203" pitchFamily="34" charset="0"/>
              </a:rPr>
              <a:t>atleast</a:t>
            </a:r>
            <a:r>
              <a:rPr lang="en-US" sz="1100" b="0" i="0" dirty="0">
                <a:solidFill>
                  <a:srgbClr val="000000"/>
                </a:solidFill>
                <a:effectLst/>
                <a:latin typeface="Segoe UI" panose="020B0502040204020203" pitchFamily="34" charset="0"/>
              </a:rPr>
              <a:t>) ? why are they saying install DP </a:t>
            </a:r>
            <a:r>
              <a:rPr lang="en-US" sz="1100" b="0" i="0" dirty="0" err="1">
                <a:solidFill>
                  <a:srgbClr val="000000"/>
                </a:solidFill>
                <a:effectLst/>
                <a:latin typeface="Segoe UI" panose="020B0502040204020203" pitchFamily="34" charset="0"/>
              </a:rPr>
              <a:t>agenet</a:t>
            </a:r>
            <a:r>
              <a:rPr lang="en-US" sz="1100" b="0" i="0" dirty="0">
                <a:solidFill>
                  <a:srgbClr val="000000"/>
                </a:solidFill>
                <a:effectLst/>
                <a:latin typeface="Segoe UI" panose="020B0502040204020203" pitchFamily="34" charset="0"/>
              </a:rPr>
              <a:t> when we are not doing anything in DP agent ?  - No</a:t>
            </a:r>
            <a:br>
              <a:rPr lang="en-US" sz="1100" b="0" i="0" dirty="0">
                <a:solidFill>
                  <a:srgbClr val="000000"/>
                </a:solidFill>
                <a:effectLst/>
                <a:latin typeface="Segoe UI" panose="020B0502040204020203" pitchFamily="34" charset="0"/>
              </a:rPr>
            </a:br>
            <a:br>
              <a:rPr lang="en-US" sz="1100" b="0" i="0" dirty="0">
                <a:solidFill>
                  <a:srgbClr val="000000"/>
                </a:solidFill>
                <a:effectLst/>
                <a:latin typeface="Segoe UI" panose="020B0502040204020203" pitchFamily="34" charset="0"/>
              </a:rPr>
            </a:br>
            <a:r>
              <a:rPr lang="en-US" sz="1100" b="0" i="0" dirty="0">
                <a:solidFill>
                  <a:srgbClr val="000000"/>
                </a:solidFill>
                <a:effectLst/>
                <a:latin typeface="Segoe UI" panose="020B0502040204020203" pitchFamily="34" charset="0"/>
              </a:rPr>
              <a:t>6. When I search is DP agent same as Cloud connector - I found this statement - Can you please explain ? </a:t>
            </a:r>
            <a:br>
              <a:rPr lang="en-US" sz="1100" b="0" i="0" dirty="0">
                <a:solidFill>
                  <a:srgbClr val="000000"/>
                </a:solidFill>
                <a:effectLst/>
                <a:latin typeface="Segoe UI" panose="020B0502040204020203" pitchFamily="34" charset="0"/>
              </a:rPr>
            </a:br>
            <a:r>
              <a:rPr lang="en-US" sz="1100" b="0" i="0" dirty="0">
                <a:solidFill>
                  <a:srgbClr val="000000"/>
                </a:solidFill>
                <a:effectLst/>
                <a:latin typeface="Segoe UI" panose="020B0502040204020203" pitchFamily="34" charset="0"/>
              </a:rPr>
              <a:t>   They are similar, however the Cloud Connector is more SAP-system focused and supports on-premise to Cloud connectivity, whereas the Data    Provisioning agent is part of HANA SDI and includes some advanced features such as federation and replication for SAP and non-SAP systems</a:t>
            </a:r>
            <a:br>
              <a:rPr lang="en-US" sz="1100" b="0" i="0" dirty="0">
                <a:solidFill>
                  <a:srgbClr val="000000"/>
                </a:solidFill>
                <a:effectLst/>
                <a:latin typeface="Segoe UI" panose="020B0502040204020203" pitchFamily="34" charset="0"/>
              </a:rPr>
            </a:br>
            <a:br>
              <a:rPr lang="en-US" sz="1100" b="0" i="0" dirty="0">
                <a:solidFill>
                  <a:srgbClr val="000000"/>
                </a:solidFill>
                <a:effectLst/>
                <a:latin typeface="Segoe UI" panose="020B0502040204020203" pitchFamily="34" charset="0"/>
              </a:rPr>
            </a:br>
            <a:r>
              <a:rPr lang="en-US" sz="1100" b="0" i="0" dirty="0">
                <a:solidFill>
                  <a:srgbClr val="000000"/>
                </a:solidFill>
                <a:effectLst/>
                <a:latin typeface="Segoe UI" panose="020B0502040204020203" pitchFamily="34" charset="0"/>
              </a:rPr>
              <a:t>7. My client has a requirement to extract Finance and Scholarship data from non-sap systems to SAP DS, to extract </a:t>
            </a:r>
            <a:r>
              <a:rPr lang="en-US" sz="1100" b="0" i="0" dirty="0" err="1">
                <a:solidFill>
                  <a:srgbClr val="000000"/>
                </a:solidFill>
                <a:effectLst/>
                <a:latin typeface="Segoe UI" panose="020B0502040204020203" pitchFamily="34" charset="0"/>
              </a:rPr>
              <a:t>atleast</a:t>
            </a:r>
            <a:r>
              <a:rPr lang="en-US" sz="1100" b="0" i="0" dirty="0">
                <a:solidFill>
                  <a:srgbClr val="000000"/>
                </a:solidFill>
                <a:effectLst/>
                <a:latin typeface="Segoe UI" panose="020B0502040204020203" pitchFamily="34" charset="0"/>
              </a:rPr>
              <a:t> 800gb of data. Any advise on the license costs or indictive cost and commercials. They want to extract data from 10 internal/external systems. I know its not related to our training, but just some tips. </a:t>
            </a:r>
          </a:p>
          <a:p>
            <a:r>
              <a:rPr lang="en-US" sz="1100" dirty="0"/>
              <a:t>It is subscription cost for this you need to contact SAP Directly.</a:t>
            </a:r>
          </a:p>
          <a:p>
            <a:endParaRPr lang="en-US" sz="1100" dirty="0"/>
          </a:p>
          <a:p>
            <a:pPr marL="228600" indent="-228600">
              <a:buAutoNum type="arabicPeriod"/>
            </a:pPr>
            <a:r>
              <a:rPr lang="en-US" sz="1050" b="0" i="0" dirty="0">
                <a:solidFill>
                  <a:srgbClr val="000000"/>
                </a:solidFill>
                <a:effectLst/>
                <a:latin typeface="Segoe UI" panose="020B0502040204020203" pitchFamily="34" charset="0"/>
              </a:rPr>
              <a:t>Without </a:t>
            </a:r>
            <a:r>
              <a:rPr lang="en-US" sz="1050" b="0" i="0" dirty="0" err="1">
                <a:solidFill>
                  <a:srgbClr val="000000"/>
                </a:solidFill>
                <a:effectLst/>
                <a:latin typeface="Segoe UI" panose="020B0502040204020203" pitchFamily="34" charset="0"/>
              </a:rPr>
              <a:t>hana</a:t>
            </a:r>
            <a:r>
              <a:rPr lang="en-US" sz="1050" b="0" i="0" dirty="0">
                <a:solidFill>
                  <a:srgbClr val="000000"/>
                </a:solidFill>
                <a:effectLst/>
                <a:latin typeface="Segoe UI" panose="020B0502040204020203" pitchFamily="34" charset="0"/>
              </a:rPr>
              <a:t> username and password can we upload schema in </a:t>
            </a:r>
            <a:r>
              <a:rPr lang="en-US" sz="1050" b="0" i="0" dirty="0" err="1">
                <a:solidFill>
                  <a:srgbClr val="000000"/>
                </a:solidFill>
                <a:effectLst/>
                <a:latin typeface="Segoe UI" panose="020B0502040204020203" pitchFamily="34" charset="0"/>
              </a:rPr>
              <a:t>hana</a:t>
            </a:r>
            <a:r>
              <a:rPr lang="en-US" sz="1050" b="0" i="0" dirty="0">
                <a:solidFill>
                  <a:srgbClr val="000000"/>
                </a:solidFill>
                <a:effectLst/>
                <a:latin typeface="Segoe UI" panose="020B0502040204020203" pitchFamily="34" charset="0"/>
              </a:rPr>
              <a:t> cloud?</a:t>
            </a:r>
          </a:p>
          <a:p>
            <a:r>
              <a:rPr lang="en-US" sz="1050" dirty="0">
                <a:solidFill>
                  <a:srgbClr val="000000"/>
                </a:solidFill>
                <a:latin typeface="Segoe UI" panose="020B0502040204020203" pitchFamily="34" charset="0"/>
              </a:rPr>
              <a:t>No you can use DBADMIN user like I showed</a:t>
            </a:r>
          </a:p>
          <a:p>
            <a:br>
              <a:rPr lang="en-US" sz="1050" b="0" i="0" dirty="0">
                <a:solidFill>
                  <a:srgbClr val="000000"/>
                </a:solidFill>
                <a:effectLst/>
                <a:latin typeface="Segoe UI" panose="020B0502040204020203" pitchFamily="34" charset="0"/>
              </a:rPr>
            </a:br>
            <a:r>
              <a:rPr lang="en-US" sz="1050" b="0" i="0" dirty="0">
                <a:solidFill>
                  <a:srgbClr val="000000"/>
                </a:solidFill>
                <a:effectLst/>
                <a:latin typeface="Segoe UI" panose="020B0502040204020203" pitchFamily="34" charset="0"/>
              </a:rPr>
              <a:t>2. if there are three server DEV, qua and prod, so how many data sphere account will be there?</a:t>
            </a:r>
          </a:p>
          <a:p>
            <a:endParaRPr lang="en-US" sz="1050" b="0" i="0" dirty="0">
              <a:solidFill>
                <a:srgbClr val="000000"/>
              </a:solidFill>
              <a:effectLst/>
              <a:latin typeface="Segoe UI" panose="020B0502040204020203" pitchFamily="34" charset="0"/>
            </a:endParaRPr>
          </a:p>
          <a:p>
            <a:endParaRPr lang="en-US" sz="1100" dirty="0"/>
          </a:p>
        </p:txBody>
      </p:sp>
    </p:spTree>
    <p:extLst>
      <p:ext uri="{BB962C8B-B14F-4D97-AF65-F5344CB8AC3E}">
        <p14:creationId xmlns:p14="http://schemas.microsoft.com/office/powerpoint/2010/main" val="257958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3F73-6AC9-CBE4-9DAB-3931D51E1F7E}"/>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0179B8C-88F3-E344-79E2-22BD82B4D29C}"/>
              </a:ext>
            </a:extLst>
          </p:cNvPr>
          <p:cNvPicPr>
            <a:picLocks noChangeAspect="1"/>
          </p:cNvPicPr>
          <p:nvPr/>
        </p:nvPicPr>
        <p:blipFill>
          <a:blip r:embed="rId2"/>
          <a:stretch>
            <a:fillRect/>
          </a:stretch>
        </p:blipFill>
        <p:spPr>
          <a:xfrm>
            <a:off x="186175" y="620688"/>
            <a:ext cx="9335309" cy="6081287"/>
          </a:xfrm>
          <a:prstGeom prst="rect">
            <a:avLst/>
          </a:prstGeom>
        </p:spPr>
      </p:pic>
    </p:spTree>
    <p:extLst>
      <p:ext uri="{BB962C8B-B14F-4D97-AF65-F5344CB8AC3E}">
        <p14:creationId xmlns:p14="http://schemas.microsoft.com/office/powerpoint/2010/main" val="3759505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rgbClr val="00B0F0"/>
                </a:solidFill>
                <a:effectLst/>
              </a:rPr>
              <a:t>What We </a:t>
            </a:r>
            <a:r>
              <a:rPr lang="en-IN" sz="4000" b="1" i="0" dirty="0">
                <a:solidFill>
                  <a:srgbClr val="00B0F0"/>
                </a:solidFill>
                <a:effectLst/>
                <a:latin typeface="Segoe UI Light" panose="020B0502040204020203" pitchFamily="34" charset="0"/>
                <a:cs typeface="Segoe UI Light" panose="020B0502040204020203" pitchFamily="34" charset="0"/>
              </a:rPr>
              <a:t>Did</a:t>
            </a:r>
            <a:endParaRPr lang="en-IN" sz="4000" b="1" dirty="0">
              <a:solidFill>
                <a:srgbClr val="00B0F0"/>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b="1"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b="1"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Data Provisioning Agent</a:t>
            </a:r>
          </a:p>
        </p:txBody>
      </p:sp>
      <p:sp>
        <p:nvSpPr>
          <p:cNvPr id="3" name="Text Placeholder 2">
            <a:extLst>
              <a:ext uri="{FF2B5EF4-FFF2-40B4-BE49-F238E27FC236}">
                <a16:creationId xmlns:a16="http://schemas.microsoft.com/office/drawing/2014/main" id="{D150CAE5-9B90-4D13-C2C5-FDB8589F3A85}"/>
              </a:ext>
            </a:extLst>
          </p:cNvPr>
          <p:cNvSpPr>
            <a:spLocks noGrp="1"/>
          </p:cNvSpPr>
          <p:nvPr>
            <p:ph type="body" sz="quarter" idx="10"/>
          </p:nvPr>
        </p:nvSpPr>
        <p:spPr>
          <a:xfrm>
            <a:off x="368762" y="836712"/>
            <a:ext cx="7021794" cy="5616624"/>
          </a:xfrm>
        </p:spPr>
        <p:txBody>
          <a:bodyPr/>
          <a:lstStyle/>
          <a:p>
            <a:r>
              <a:rPr lang="en-US" dirty="0"/>
              <a:t>The data provisioning agent is a light weight component running outside the SAP datasphere environment. It hosts data provisioning adaptors  for connecting to remote sources, enabling data federation and replication scenario. The data provisioning agent acts a gateway to datasphere tenant providing a secure connection between database of datasphere and adapter based remote sources. This agent is managed by data provisioning server. It is required for all connections with SAP HANA SDI.</a:t>
            </a:r>
          </a:p>
          <a:p>
            <a:r>
              <a:rPr lang="en-US" dirty="0"/>
              <a:t>The interface used behind the scenes for connection is JDBC (Java Database connectivity). The DP agent needs to be installed in local host in your company network and needs to be configured with datasphere by IT administrator.</a:t>
            </a:r>
          </a:p>
          <a:p>
            <a:r>
              <a:rPr lang="en-US" dirty="0">
                <a:hlinkClick r:id="rId3"/>
              </a:rPr>
              <a:t>https://help.sap.com/docs/SAP_DATASPHERE/9f804b8efa8043539289f42f372c4862/8f6185069a51404ebf23c684fee8cf39.html?locale=en-US</a:t>
            </a:r>
            <a:endParaRPr lang="en-US" dirty="0"/>
          </a:p>
          <a:p>
            <a:r>
              <a:rPr lang="en-US" dirty="0"/>
              <a:t>Those who are using SAP Trial/Guided experience a/c of datasphere, a DP agent is preconfigured for us to do connectivity.</a:t>
            </a:r>
          </a:p>
        </p:txBody>
      </p:sp>
      <p:pic>
        <p:nvPicPr>
          <p:cNvPr id="1028" name="Picture 4">
            <a:extLst>
              <a:ext uri="{FF2B5EF4-FFF2-40B4-BE49-F238E27FC236}">
                <a16:creationId xmlns:a16="http://schemas.microsoft.com/office/drawing/2014/main" id="{4F083107-B14A-3123-DC50-CD408F71D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8446" y="1196752"/>
            <a:ext cx="4859697" cy="4076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756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4</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What is Cloud Connector?</a:t>
            </a:r>
          </a:p>
        </p:txBody>
      </p:sp>
      <p:sp>
        <p:nvSpPr>
          <p:cNvPr id="3" name="Text Placeholder 2">
            <a:extLst>
              <a:ext uri="{FF2B5EF4-FFF2-40B4-BE49-F238E27FC236}">
                <a16:creationId xmlns:a16="http://schemas.microsoft.com/office/drawing/2014/main" id="{D150CAE5-9B90-4D13-C2C5-FDB8589F3A85}"/>
              </a:ext>
            </a:extLst>
          </p:cNvPr>
          <p:cNvSpPr>
            <a:spLocks noGrp="1"/>
          </p:cNvSpPr>
          <p:nvPr>
            <p:ph type="body" sz="quarter" idx="10"/>
          </p:nvPr>
        </p:nvSpPr>
        <p:spPr/>
        <p:txBody>
          <a:bodyPr/>
          <a:lstStyle/>
          <a:p>
            <a:r>
              <a:rPr lang="en-US" dirty="0"/>
              <a:t>Cloud Connector serves a link between SAP datasphere and your on-premise sources and is required for connections that we use for:</a:t>
            </a:r>
          </a:p>
          <a:p>
            <a:pPr marL="342900" indent="-342900">
              <a:buFont typeface="Arial" panose="020B0604020202020204" pitchFamily="34" charset="0"/>
              <a:buChar char="•"/>
            </a:pPr>
            <a:r>
              <a:rPr lang="en-US" dirty="0"/>
              <a:t>Data flows</a:t>
            </a:r>
          </a:p>
          <a:p>
            <a:pPr marL="342900" indent="-342900">
              <a:buFont typeface="Arial" panose="020B0604020202020204" pitchFamily="34" charset="0"/>
              <a:buChar char="•"/>
            </a:pPr>
            <a:r>
              <a:rPr lang="en-US" dirty="0"/>
              <a:t>Replication flows</a:t>
            </a:r>
          </a:p>
          <a:p>
            <a:pPr marL="342900" indent="-342900">
              <a:buFont typeface="Arial" panose="020B0604020202020204" pitchFamily="34" charset="0"/>
              <a:buChar char="•"/>
            </a:pPr>
            <a:r>
              <a:rPr lang="en-US" dirty="0"/>
              <a:t>Model import from BW/4HANA</a:t>
            </a:r>
          </a:p>
          <a:p>
            <a:pPr marL="342900" indent="-342900">
              <a:buFont typeface="Arial" panose="020B0604020202020204" pitchFamily="34" charset="0"/>
              <a:buChar char="•"/>
            </a:pPr>
            <a:r>
              <a:rPr lang="en-US" dirty="0"/>
              <a:t>Remote tables (only for SAP HANA op via SDA – smart data access)</a:t>
            </a:r>
          </a:p>
        </p:txBody>
      </p:sp>
    </p:spTree>
    <p:extLst>
      <p:ext uri="{BB962C8B-B14F-4D97-AF65-F5344CB8AC3E}">
        <p14:creationId xmlns:p14="http://schemas.microsoft.com/office/powerpoint/2010/main" val="2024021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9700591"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IN" sz="3599" dirty="0">
                <a:solidFill>
                  <a:prstClr val="black"/>
                </a:solidFill>
                <a:latin typeface="Cooper Black" panose="0208090404030B020404" pitchFamily="18" charset="0"/>
              </a:rPr>
              <a:t>Basics of Connectivity and Role of SCC</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b="1" dirty="0">
                <a:solidFill>
                  <a:prstClr val="black"/>
                </a:solidFill>
                <a:latin typeface="Calibri" panose="020F0502020204030204"/>
              </a:rPr>
              <a:t>www.anubhavtrainings.com</a:t>
            </a:r>
          </a:p>
        </p:txBody>
      </p:sp>
      <p:sp>
        <p:nvSpPr>
          <p:cNvPr id="6" name="TextBox 5">
            <a:extLst>
              <a:ext uri="{FF2B5EF4-FFF2-40B4-BE49-F238E27FC236}">
                <a16:creationId xmlns:a16="http://schemas.microsoft.com/office/drawing/2014/main" id="{1CB2C38A-B6B5-4109-9093-65CEEF01B63F}"/>
              </a:ext>
            </a:extLst>
          </p:cNvPr>
          <p:cNvSpPr txBox="1"/>
          <p:nvPr/>
        </p:nvSpPr>
        <p:spPr>
          <a:xfrm>
            <a:off x="526336" y="916310"/>
            <a:ext cx="1058760" cy="369236"/>
          </a:xfrm>
          <a:prstGeom prst="rect">
            <a:avLst/>
          </a:prstGeom>
          <a:noFill/>
        </p:spPr>
        <p:txBody>
          <a:bodyPr wrap="square" rtlCol="0">
            <a:spAutoFit/>
          </a:bodyPr>
          <a:lstStyle/>
          <a:p>
            <a:pPr defTabSz="914126">
              <a:defRPr/>
            </a:pPr>
            <a:r>
              <a:rPr lang="en-US" sz="1799" dirty="0">
                <a:solidFill>
                  <a:prstClr val="black"/>
                </a:solidFill>
                <a:latin typeface="Calibri" panose="020F0502020204030204"/>
              </a:rPr>
              <a:t>Internet</a:t>
            </a:r>
            <a:endParaRPr lang="en-IN" sz="1799" dirty="0">
              <a:solidFill>
                <a:srgbClr val="B4DCFA">
                  <a:lumMod val="75000"/>
                </a:srgbClr>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698AF43B-DAAD-429B-BA9A-5F0616082582}"/>
              </a:ext>
            </a:extLst>
          </p:cNvPr>
          <p:cNvSpPr txBox="1"/>
          <p:nvPr/>
        </p:nvSpPr>
        <p:spPr>
          <a:xfrm>
            <a:off x="6231203" y="916310"/>
            <a:ext cx="1058760" cy="369236"/>
          </a:xfrm>
          <a:prstGeom prst="rect">
            <a:avLst/>
          </a:prstGeom>
          <a:noFill/>
        </p:spPr>
        <p:txBody>
          <a:bodyPr wrap="square" rtlCol="0">
            <a:spAutoFit/>
          </a:bodyPr>
          <a:lstStyle/>
          <a:p>
            <a:pPr defTabSz="914126">
              <a:defRPr/>
            </a:pPr>
            <a:r>
              <a:rPr lang="en-US" sz="1799" dirty="0">
                <a:solidFill>
                  <a:prstClr val="black"/>
                </a:solidFill>
                <a:latin typeface="Calibri" panose="020F0502020204030204"/>
              </a:rPr>
              <a:t>Intranet</a:t>
            </a:r>
          </a:p>
        </p:txBody>
      </p:sp>
      <p:cxnSp>
        <p:nvCxnSpPr>
          <p:cNvPr id="9" name="Straight Connector 8">
            <a:extLst>
              <a:ext uri="{FF2B5EF4-FFF2-40B4-BE49-F238E27FC236}">
                <a16:creationId xmlns:a16="http://schemas.microsoft.com/office/drawing/2014/main" id="{85043B69-D394-4D0C-8292-7BB2118B8BB2}"/>
              </a:ext>
            </a:extLst>
          </p:cNvPr>
          <p:cNvCxnSpPr>
            <a:cxnSpLocks/>
          </p:cNvCxnSpPr>
          <p:nvPr/>
        </p:nvCxnSpPr>
        <p:spPr>
          <a:xfrm>
            <a:off x="5878388" y="916310"/>
            <a:ext cx="0" cy="4168874"/>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428869F6-F395-4228-93A7-439A7B1FABFD}"/>
              </a:ext>
            </a:extLst>
          </p:cNvPr>
          <p:cNvSpPr/>
          <p:nvPr/>
        </p:nvSpPr>
        <p:spPr>
          <a:xfrm>
            <a:off x="526336" y="1611275"/>
            <a:ext cx="4533868" cy="3259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white"/>
              </a:solidFill>
              <a:latin typeface="Calibri" panose="020F0502020204030204"/>
            </a:endParaRPr>
          </a:p>
        </p:txBody>
      </p:sp>
      <p:sp>
        <p:nvSpPr>
          <p:cNvPr id="11" name="TextBox 10">
            <a:extLst>
              <a:ext uri="{FF2B5EF4-FFF2-40B4-BE49-F238E27FC236}">
                <a16:creationId xmlns:a16="http://schemas.microsoft.com/office/drawing/2014/main" id="{3AF18FC4-6E6F-48D3-B80D-835AC40878D3}"/>
              </a:ext>
            </a:extLst>
          </p:cNvPr>
          <p:cNvSpPr txBox="1"/>
          <p:nvPr/>
        </p:nvSpPr>
        <p:spPr>
          <a:xfrm>
            <a:off x="526335" y="1611275"/>
            <a:ext cx="2856438" cy="369236"/>
          </a:xfrm>
          <a:prstGeom prst="rect">
            <a:avLst/>
          </a:prstGeom>
          <a:noFill/>
        </p:spPr>
        <p:txBody>
          <a:bodyPr wrap="square" rtlCol="0">
            <a:spAutoFit/>
          </a:bodyPr>
          <a:lstStyle/>
          <a:p>
            <a:pPr defTabSz="914126"/>
            <a:r>
              <a:rPr lang="en-US" sz="1799" dirty="0">
                <a:solidFill>
                  <a:prstClr val="white"/>
                </a:solidFill>
                <a:latin typeface="Calibri" panose="020F0502020204030204"/>
              </a:rPr>
              <a:t>SAP BTP (PublicCloud)</a:t>
            </a:r>
            <a:endParaRPr lang="en-IN" sz="1799" dirty="0">
              <a:solidFill>
                <a:prstClr val="white"/>
              </a:solidFill>
              <a:latin typeface="Calibri" panose="020F0502020204030204"/>
            </a:endParaRPr>
          </a:p>
        </p:txBody>
      </p:sp>
      <p:sp>
        <p:nvSpPr>
          <p:cNvPr id="12" name="Rectangle 11">
            <a:extLst>
              <a:ext uri="{FF2B5EF4-FFF2-40B4-BE49-F238E27FC236}">
                <a16:creationId xmlns:a16="http://schemas.microsoft.com/office/drawing/2014/main" id="{DF0539DB-03C6-4BDA-85B1-C6D7334C9DA7}"/>
              </a:ext>
            </a:extLst>
          </p:cNvPr>
          <p:cNvSpPr/>
          <p:nvPr/>
        </p:nvSpPr>
        <p:spPr>
          <a:xfrm>
            <a:off x="1043437" y="2539630"/>
            <a:ext cx="3499663" cy="82182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126"/>
            <a:endParaRPr lang="en-IN" sz="1799" dirty="0">
              <a:solidFill>
                <a:prstClr val="white"/>
              </a:solidFill>
              <a:latin typeface="Calibri" panose="020F0502020204030204"/>
            </a:endParaRPr>
          </a:p>
        </p:txBody>
      </p:sp>
      <p:sp>
        <p:nvSpPr>
          <p:cNvPr id="13" name="TextBox 12">
            <a:extLst>
              <a:ext uri="{FF2B5EF4-FFF2-40B4-BE49-F238E27FC236}">
                <a16:creationId xmlns:a16="http://schemas.microsoft.com/office/drawing/2014/main" id="{257AC1EB-BE6C-4A84-97A0-667B78DEC013}"/>
              </a:ext>
            </a:extLst>
          </p:cNvPr>
          <p:cNvSpPr txBox="1"/>
          <p:nvPr/>
        </p:nvSpPr>
        <p:spPr>
          <a:xfrm>
            <a:off x="1089606" y="2716109"/>
            <a:ext cx="3342691" cy="369236"/>
          </a:xfrm>
          <a:prstGeom prst="rect">
            <a:avLst/>
          </a:prstGeom>
          <a:noFill/>
        </p:spPr>
        <p:txBody>
          <a:bodyPr wrap="square" rtlCol="0">
            <a:spAutoFit/>
          </a:bodyPr>
          <a:lstStyle/>
          <a:p>
            <a:pPr algn="ctr" defTabSz="914126"/>
            <a:r>
              <a:rPr lang="en-US" sz="1799" b="1" dirty="0">
                <a:solidFill>
                  <a:prstClr val="white"/>
                </a:solidFill>
                <a:latin typeface="Calibri" panose="020F0502020204030204"/>
              </a:rPr>
              <a:t>SAP Datasphere</a:t>
            </a:r>
            <a:endParaRPr lang="en-IN" sz="1799" b="1"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C6CBD787-6CCF-4ABF-ACF7-57B09DF79473}"/>
              </a:ext>
            </a:extLst>
          </p:cNvPr>
          <p:cNvSpPr/>
          <p:nvPr/>
        </p:nvSpPr>
        <p:spPr>
          <a:xfrm>
            <a:off x="1523603" y="3574435"/>
            <a:ext cx="2410061" cy="6002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126"/>
            <a:r>
              <a:rPr lang="en-US" sz="1799" dirty="0">
                <a:solidFill>
                  <a:prstClr val="white"/>
                </a:solidFill>
                <a:latin typeface="Calibri" panose="020F0502020204030204"/>
              </a:rPr>
              <a:t>BTP Account</a:t>
            </a:r>
            <a:endParaRPr lang="en-IN" sz="1799"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40E66401-2E03-49B4-AD27-5C13F7A4F9E4}"/>
              </a:ext>
            </a:extLst>
          </p:cNvPr>
          <p:cNvSpPr/>
          <p:nvPr/>
        </p:nvSpPr>
        <p:spPr>
          <a:xfrm>
            <a:off x="526336" y="5162676"/>
            <a:ext cx="997266" cy="97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S/4 Hana Cloud</a:t>
            </a:r>
            <a:endParaRPr lang="en-IN" sz="1799"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1A54C1AF-C23F-47D5-8BB6-6907D2932C97}"/>
              </a:ext>
            </a:extLst>
          </p:cNvPr>
          <p:cNvSpPr/>
          <p:nvPr/>
        </p:nvSpPr>
        <p:spPr>
          <a:xfrm>
            <a:off x="2230000" y="5162676"/>
            <a:ext cx="997266" cy="97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Field Glass</a:t>
            </a:r>
            <a:endParaRPr lang="en-IN" sz="1799"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8D5B2DB5-1753-4004-86CC-2736A25C6396}"/>
              </a:ext>
            </a:extLst>
          </p:cNvPr>
          <p:cNvSpPr/>
          <p:nvPr/>
        </p:nvSpPr>
        <p:spPr>
          <a:xfrm>
            <a:off x="3933664" y="5212523"/>
            <a:ext cx="997266" cy="97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Sales Force</a:t>
            </a:r>
            <a:endParaRPr lang="en-IN" sz="1799" dirty="0">
              <a:solidFill>
                <a:prstClr val="white"/>
              </a:solidFill>
              <a:latin typeface="Calibri" panose="020F0502020204030204"/>
            </a:endParaRPr>
          </a:p>
        </p:txBody>
      </p:sp>
      <p:cxnSp>
        <p:nvCxnSpPr>
          <p:cNvPr id="19" name="Connector: Elbow 18">
            <a:extLst>
              <a:ext uri="{FF2B5EF4-FFF2-40B4-BE49-F238E27FC236}">
                <a16:creationId xmlns:a16="http://schemas.microsoft.com/office/drawing/2014/main" id="{179B78C3-3963-4A54-A6A0-1780D87940DB}"/>
              </a:ext>
            </a:extLst>
          </p:cNvPr>
          <p:cNvCxnSpPr>
            <a:stCxn id="15" idx="2"/>
            <a:endCxn id="16" idx="0"/>
          </p:cNvCxnSpPr>
          <p:nvPr/>
        </p:nvCxnSpPr>
        <p:spPr>
          <a:xfrm rot="5400000">
            <a:off x="1382786" y="3816827"/>
            <a:ext cx="988034" cy="1703665"/>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 name="Connector: Elbow 20">
            <a:extLst>
              <a:ext uri="{FF2B5EF4-FFF2-40B4-BE49-F238E27FC236}">
                <a16:creationId xmlns:a16="http://schemas.microsoft.com/office/drawing/2014/main" id="{8B1ADA6D-7383-40FD-A4B8-D0A2CF3416AE}"/>
              </a:ext>
            </a:extLst>
          </p:cNvPr>
          <p:cNvCxnSpPr>
            <a:cxnSpLocks/>
          </p:cNvCxnSpPr>
          <p:nvPr/>
        </p:nvCxnSpPr>
        <p:spPr>
          <a:xfrm rot="16200000" flipH="1">
            <a:off x="3055060" y="3788554"/>
            <a:ext cx="1037881" cy="1703663"/>
          </a:xfrm>
          <a:prstGeom prst="bentConnector3">
            <a:avLst>
              <a:gd name="adj1" fmla="val 5266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3F969A7B-CFD1-435F-AD37-9F0B2843051C}"/>
              </a:ext>
            </a:extLst>
          </p:cNvPr>
          <p:cNvCxnSpPr>
            <a:stCxn id="15" idx="2"/>
            <a:endCxn id="17" idx="0"/>
          </p:cNvCxnSpPr>
          <p:nvPr/>
        </p:nvCxnSpPr>
        <p:spPr>
          <a:xfrm flipH="1">
            <a:off x="2728633" y="4174642"/>
            <a:ext cx="1" cy="98803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4" name="Cylinder 23">
            <a:extLst>
              <a:ext uri="{FF2B5EF4-FFF2-40B4-BE49-F238E27FC236}">
                <a16:creationId xmlns:a16="http://schemas.microsoft.com/office/drawing/2014/main" id="{F1BE7DA0-00C4-4896-A83B-EC47EBC53114}"/>
              </a:ext>
            </a:extLst>
          </p:cNvPr>
          <p:cNvSpPr/>
          <p:nvPr/>
        </p:nvSpPr>
        <p:spPr>
          <a:xfrm rot="5400000">
            <a:off x="5561994" y="2542908"/>
            <a:ext cx="710896" cy="11977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dirty="0">
              <a:solidFill>
                <a:prstClr val="white"/>
              </a:solidFill>
              <a:latin typeface="Calibri" panose="020F0502020204030204"/>
            </a:endParaRPr>
          </a:p>
        </p:txBody>
      </p:sp>
      <p:sp>
        <p:nvSpPr>
          <p:cNvPr id="25" name="TextBox 24">
            <a:extLst>
              <a:ext uri="{FF2B5EF4-FFF2-40B4-BE49-F238E27FC236}">
                <a16:creationId xmlns:a16="http://schemas.microsoft.com/office/drawing/2014/main" id="{4A81649B-9D48-4F2A-A7C1-A8AF7BBE399F}"/>
              </a:ext>
            </a:extLst>
          </p:cNvPr>
          <p:cNvSpPr txBox="1"/>
          <p:nvPr/>
        </p:nvSpPr>
        <p:spPr>
          <a:xfrm>
            <a:off x="5568438" y="2932373"/>
            <a:ext cx="720432" cy="369236"/>
          </a:xfrm>
          <a:prstGeom prst="rect">
            <a:avLst/>
          </a:prstGeom>
          <a:noFill/>
        </p:spPr>
        <p:txBody>
          <a:bodyPr wrap="square" rtlCol="0">
            <a:spAutoFit/>
          </a:bodyPr>
          <a:lstStyle/>
          <a:p>
            <a:pPr defTabSz="914126"/>
            <a:r>
              <a:rPr lang="en-US" sz="1799" dirty="0">
                <a:solidFill>
                  <a:prstClr val="white"/>
                </a:solidFill>
                <a:latin typeface="Calibri" panose="020F0502020204030204"/>
              </a:rPr>
              <a:t>SCC</a:t>
            </a:r>
            <a:endParaRPr lang="en-IN" sz="1799" dirty="0">
              <a:solidFill>
                <a:prstClr val="white"/>
              </a:solidFill>
              <a:latin typeface="Calibri" panose="020F0502020204030204"/>
            </a:endParaRPr>
          </a:p>
        </p:txBody>
      </p:sp>
      <p:cxnSp>
        <p:nvCxnSpPr>
          <p:cNvPr id="26" name="Connector: Elbow 25">
            <a:extLst>
              <a:ext uri="{FF2B5EF4-FFF2-40B4-BE49-F238E27FC236}">
                <a16:creationId xmlns:a16="http://schemas.microsoft.com/office/drawing/2014/main" id="{CCBE69AC-907D-40DC-9E8F-88B973FDD0F8}"/>
              </a:ext>
            </a:extLst>
          </p:cNvPr>
          <p:cNvCxnSpPr>
            <a:cxnSpLocks/>
          </p:cNvCxnSpPr>
          <p:nvPr/>
        </p:nvCxnSpPr>
        <p:spPr>
          <a:xfrm flipV="1">
            <a:off x="3933663" y="3180286"/>
            <a:ext cx="1384913" cy="732765"/>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D4762D09-D7A9-46E4-B595-927738F2E3AE}"/>
              </a:ext>
            </a:extLst>
          </p:cNvPr>
          <p:cNvCxnSpPr>
            <a:cxnSpLocks/>
            <a:stCxn id="24" idx="1"/>
            <a:endCxn id="28" idx="1"/>
          </p:cNvCxnSpPr>
          <p:nvPr/>
        </p:nvCxnSpPr>
        <p:spPr>
          <a:xfrm>
            <a:off x="6516307" y="3141774"/>
            <a:ext cx="1951225" cy="4499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Rectangle: Rounded Corners 27">
            <a:extLst>
              <a:ext uri="{FF2B5EF4-FFF2-40B4-BE49-F238E27FC236}">
                <a16:creationId xmlns:a16="http://schemas.microsoft.com/office/drawing/2014/main" id="{F5221982-C211-413B-9F73-3DC0C5BE56FB}"/>
              </a:ext>
            </a:extLst>
          </p:cNvPr>
          <p:cNvSpPr/>
          <p:nvPr/>
        </p:nvSpPr>
        <p:spPr>
          <a:xfrm>
            <a:off x="8467532" y="1441794"/>
            <a:ext cx="2941847" cy="3489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SAP BW</a:t>
            </a:r>
          </a:p>
          <a:p>
            <a:pPr algn="ctr" defTabSz="914126"/>
            <a:r>
              <a:rPr lang="en-US" sz="1799" dirty="0">
                <a:solidFill>
                  <a:prstClr val="white"/>
                </a:solidFill>
                <a:latin typeface="Calibri" panose="020F0502020204030204"/>
              </a:rPr>
              <a:t>SAP ECC</a:t>
            </a:r>
          </a:p>
          <a:p>
            <a:pPr algn="ctr" defTabSz="914126"/>
            <a:r>
              <a:rPr lang="en-US" sz="1799" dirty="0">
                <a:solidFill>
                  <a:prstClr val="white"/>
                </a:solidFill>
                <a:latin typeface="Calibri" panose="020F0502020204030204"/>
              </a:rPr>
              <a:t>SAP S/4 Hana</a:t>
            </a:r>
          </a:p>
          <a:p>
            <a:pPr algn="ctr" defTabSz="914126"/>
            <a:r>
              <a:rPr lang="en-US" sz="1799" dirty="0">
                <a:solidFill>
                  <a:prstClr val="white"/>
                </a:solidFill>
                <a:latin typeface="Calibri" panose="020F0502020204030204"/>
              </a:rPr>
              <a:t>SAP BW/4 SYSTEM</a:t>
            </a:r>
            <a:endParaRPr lang="en-IN" sz="1799" dirty="0">
              <a:solidFill>
                <a:prstClr val="white"/>
              </a:solidFill>
              <a:latin typeface="Calibri" panose="020F0502020204030204"/>
            </a:endParaRPr>
          </a:p>
        </p:txBody>
      </p:sp>
      <p:sp>
        <p:nvSpPr>
          <p:cNvPr id="29" name="TextBox 28">
            <a:extLst>
              <a:ext uri="{FF2B5EF4-FFF2-40B4-BE49-F238E27FC236}">
                <a16:creationId xmlns:a16="http://schemas.microsoft.com/office/drawing/2014/main" id="{D8036F2F-8E82-40FA-A283-0050BF819AE4}"/>
              </a:ext>
            </a:extLst>
          </p:cNvPr>
          <p:cNvSpPr txBox="1"/>
          <p:nvPr/>
        </p:nvSpPr>
        <p:spPr>
          <a:xfrm>
            <a:off x="8786619" y="1532210"/>
            <a:ext cx="2591095" cy="369236"/>
          </a:xfrm>
          <a:prstGeom prst="rect">
            <a:avLst/>
          </a:prstGeom>
          <a:noFill/>
        </p:spPr>
        <p:txBody>
          <a:bodyPr wrap="square" rtlCol="0">
            <a:spAutoFit/>
          </a:bodyPr>
          <a:lstStyle/>
          <a:p>
            <a:pPr defTabSz="914126"/>
            <a:r>
              <a:rPr lang="en-US" sz="1799" dirty="0">
                <a:solidFill>
                  <a:prstClr val="white"/>
                </a:solidFill>
                <a:latin typeface="Calibri" panose="020F0502020204030204"/>
              </a:rPr>
              <a:t>SAP On-premise System</a:t>
            </a:r>
            <a:endParaRPr lang="en-IN" sz="1799" dirty="0">
              <a:solidFill>
                <a:prstClr val="white"/>
              </a:solidFill>
              <a:latin typeface="Calibri" panose="020F0502020204030204"/>
            </a:endParaRPr>
          </a:p>
        </p:txBody>
      </p:sp>
      <p:sp>
        <p:nvSpPr>
          <p:cNvPr id="30" name="Speech Bubble: Oval 29">
            <a:extLst>
              <a:ext uri="{FF2B5EF4-FFF2-40B4-BE49-F238E27FC236}">
                <a16:creationId xmlns:a16="http://schemas.microsoft.com/office/drawing/2014/main" id="{A6B5DBEC-38B2-445A-A91C-BB0993BF1599}"/>
              </a:ext>
            </a:extLst>
          </p:cNvPr>
          <p:cNvSpPr/>
          <p:nvPr/>
        </p:nvSpPr>
        <p:spPr>
          <a:xfrm>
            <a:off x="6202130" y="1619351"/>
            <a:ext cx="1969501" cy="616805"/>
          </a:xfrm>
          <a:prstGeom prst="wedgeEllipseCallout">
            <a:avLst>
              <a:gd name="adj1" fmla="val -61801"/>
              <a:gd name="adj2" fmla="val 14524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600" dirty="0">
                <a:solidFill>
                  <a:prstClr val="white"/>
                </a:solidFill>
                <a:latin typeface="Calibri" panose="020F0502020204030204"/>
              </a:rPr>
              <a:t>SAP Cloud Connector</a:t>
            </a:r>
          </a:p>
        </p:txBody>
      </p:sp>
    </p:spTree>
    <p:extLst>
      <p:ext uri="{BB962C8B-B14F-4D97-AF65-F5344CB8AC3E}">
        <p14:creationId xmlns:p14="http://schemas.microsoft.com/office/powerpoint/2010/main" val="1827212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What is SAP BTP?</a:t>
            </a:r>
          </a:p>
        </p:txBody>
      </p:sp>
      <p:sp>
        <p:nvSpPr>
          <p:cNvPr id="4" name="TextBox 3">
            <a:extLst>
              <a:ext uri="{FF2B5EF4-FFF2-40B4-BE49-F238E27FC236}">
                <a16:creationId xmlns:a16="http://schemas.microsoft.com/office/drawing/2014/main" id="{CA1773AF-C4C9-9B8B-0850-53507DEBE6B5}"/>
              </a:ext>
            </a:extLst>
          </p:cNvPr>
          <p:cNvSpPr txBox="1"/>
          <p:nvPr/>
        </p:nvSpPr>
        <p:spPr>
          <a:xfrm>
            <a:off x="261764" y="779090"/>
            <a:ext cx="11161643" cy="1077218"/>
          </a:xfrm>
          <a:prstGeom prst="rect">
            <a:avLst/>
          </a:prstGeom>
          <a:noFill/>
        </p:spPr>
        <p:txBody>
          <a:bodyPr wrap="square" rtlCol="0">
            <a:spAutoFit/>
          </a:bodyPr>
          <a:lstStyle/>
          <a:p>
            <a:pPr algn="just"/>
            <a:r>
              <a:rPr lang="en-US" sz="1600" b="0" i="0" dirty="0">
                <a:solidFill>
                  <a:srgbClr val="333333"/>
                </a:solidFill>
                <a:effectLst/>
              </a:rPr>
              <a:t>SAP Business Technology Platform (SAP BTP) is an integrated offering comprised of four technology portfolios: database and data management, application development and integration, analytics, and intelligent technologies. The platform offers users the ability to turn data into business value, compose end-to-end business processes, and build and extend SAP applications quickly.</a:t>
            </a:r>
            <a:endParaRPr lang="en-US" sz="1600" dirty="0"/>
          </a:p>
        </p:txBody>
      </p:sp>
      <p:pic>
        <p:nvPicPr>
          <p:cNvPr id="5" name="Picture 4">
            <a:extLst>
              <a:ext uri="{FF2B5EF4-FFF2-40B4-BE49-F238E27FC236}">
                <a16:creationId xmlns:a16="http://schemas.microsoft.com/office/drawing/2014/main" id="{357FF9EF-E413-DCA3-B667-39DC6153DC74}"/>
              </a:ext>
            </a:extLst>
          </p:cNvPr>
          <p:cNvPicPr>
            <a:picLocks noChangeAspect="1"/>
          </p:cNvPicPr>
          <p:nvPr/>
        </p:nvPicPr>
        <p:blipFill>
          <a:blip r:embed="rId2"/>
          <a:stretch>
            <a:fillRect/>
          </a:stretch>
        </p:blipFill>
        <p:spPr>
          <a:xfrm>
            <a:off x="464082" y="1979419"/>
            <a:ext cx="10720753" cy="4306482"/>
          </a:xfrm>
          <a:prstGeom prst="rect">
            <a:avLst/>
          </a:prstGeom>
        </p:spPr>
      </p:pic>
    </p:spTree>
    <p:extLst>
      <p:ext uri="{BB962C8B-B14F-4D97-AF65-F5344CB8AC3E}">
        <p14:creationId xmlns:p14="http://schemas.microsoft.com/office/powerpoint/2010/main" val="4170777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Setup your FREE BTP Account</a:t>
            </a:r>
          </a:p>
        </p:txBody>
      </p:sp>
      <p:sp>
        <p:nvSpPr>
          <p:cNvPr id="6" name="TextBox 5">
            <a:extLst>
              <a:ext uri="{FF2B5EF4-FFF2-40B4-BE49-F238E27FC236}">
                <a16:creationId xmlns:a16="http://schemas.microsoft.com/office/drawing/2014/main" id="{48D4B710-7F56-0F44-862D-444883D46933}"/>
              </a:ext>
            </a:extLst>
          </p:cNvPr>
          <p:cNvSpPr txBox="1"/>
          <p:nvPr/>
        </p:nvSpPr>
        <p:spPr>
          <a:xfrm>
            <a:off x="261764" y="779090"/>
            <a:ext cx="11161643" cy="1200329"/>
          </a:xfrm>
          <a:prstGeom prst="rect">
            <a:avLst/>
          </a:prstGeom>
          <a:noFill/>
        </p:spPr>
        <p:txBody>
          <a:bodyPr wrap="square" rtlCol="0">
            <a:spAutoFit/>
          </a:bodyPr>
          <a:lstStyle/>
          <a:p>
            <a:pPr defTabSz="914400"/>
            <a:r>
              <a:rPr lang="en-US" sz="1800" dirty="0">
                <a:solidFill>
                  <a:prstClr val="black"/>
                </a:solidFill>
                <a:latin typeface="Calibri" panose="020F0502020204030204"/>
              </a:rPr>
              <a:t>To use SAP Business Technology Platform first you need to create a account on sap.</a:t>
            </a:r>
          </a:p>
          <a:p>
            <a:pPr defTabSz="914400"/>
            <a:r>
              <a:rPr lang="en-US" sz="1800" dirty="0">
                <a:solidFill>
                  <a:prstClr val="black"/>
                </a:solidFill>
                <a:latin typeface="Calibri" panose="020F0502020204030204"/>
              </a:rPr>
              <a:t>You can setup a free account for SAP at </a:t>
            </a:r>
            <a:r>
              <a:rPr lang="en-US" sz="1800" dirty="0">
                <a:solidFill>
                  <a:prstClr val="black"/>
                </a:solidFill>
                <a:latin typeface="Calibri" panose="020F0502020204030204"/>
                <a:hlinkClick r:id="rId2"/>
              </a:rPr>
              <a:t>https://www.sap.com/products/cloud-platform.html</a:t>
            </a:r>
            <a:endParaRPr lang="en-US" sz="1800" dirty="0">
              <a:solidFill>
                <a:prstClr val="black"/>
              </a:solidFill>
              <a:latin typeface="Calibri" panose="020F0502020204030204"/>
            </a:endParaRPr>
          </a:p>
          <a:p>
            <a:pPr defTabSz="914400"/>
            <a:r>
              <a:rPr lang="en-US" sz="1800" dirty="0">
                <a:solidFill>
                  <a:prstClr val="black"/>
                </a:solidFill>
                <a:latin typeface="Calibri" panose="020F0502020204030204"/>
              </a:rPr>
              <a:t>After account setup to access the Business Technology Platform trial account visit: </a:t>
            </a:r>
            <a:r>
              <a:rPr lang="en-US" sz="1800" dirty="0">
                <a:solidFill>
                  <a:prstClr val="black"/>
                </a:solidFill>
                <a:latin typeface="Calibri" panose="020F0502020204030204"/>
                <a:hlinkClick r:id="rId3"/>
              </a:rPr>
              <a:t>https://account.hanatrial.ondemand.com/trial/#/home/trial</a:t>
            </a:r>
            <a:endParaRPr lang="en-US" sz="1800"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9F1FB706-5D5F-7219-D444-7E8152E00487}"/>
              </a:ext>
            </a:extLst>
          </p:cNvPr>
          <p:cNvPicPr>
            <a:picLocks noChangeAspect="1"/>
          </p:cNvPicPr>
          <p:nvPr/>
        </p:nvPicPr>
        <p:blipFill>
          <a:blip r:embed="rId4"/>
          <a:stretch>
            <a:fillRect/>
          </a:stretch>
        </p:blipFill>
        <p:spPr>
          <a:xfrm>
            <a:off x="1665990" y="1979419"/>
            <a:ext cx="8860020" cy="4300801"/>
          </a:xfrm>
          <a:prstGeom prst="rect">
            <a:avLst/>
          </a:prstGeom>
        </p:spPr>
      </p:pic>
    </p:spTree>
    <p:extLst>
      <p:ext uri="{BB962C8B-B14F-4D97-AF65-F5344CB8AC3E}">
        <p14:creationId xmlns:p14="http://schemas.microsoft.com/office/powerpoint/2010/main" val="1819853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Customer View of BTP Account</a:t>
            </a:r>
          </a:p>
        </p:txBody>
      </p:sp>
      <p:grpSp>
        <p:nvGrpSpPr>
          <p:cNvPr id="4" name="Group 3">
            <a:extLst>
              <a:ext uri="{FF2B5EF4-FFF2-40B4-BE49-F238E27FC236}">
                <a16:creationId xmlns:a16="http://schemas.microsoft.com/office/drawing/2014/main" id="{805AA04C-BC3E-53AA-2A8F-A0FD9A823C72}"/>
              </a:ext>
            </a:extLst>
          </p:cNvPr>
          <p:cNvGrpSpPr/>
          <p:nvPr/>
        </p:nvGrpSpPr>
        <p:grpSpPr>
          <a:xfrm>
            <a:off x="509194" y="1287791"/>
            <a:ext cx="11113324" cy="3800102"/>
            <a:chOff x="461819" y="1891887"/>
            <a:chExt cx="11420761" cy="3243529"/>
          </a:xfrm>
        </p:grpSpPr>
        <p:sp>
          <p:nvSpPr>
            <p:cNvPr id="5" name="Rectangle 4">
              <a:extLst>
                <a:ext uri="{FF2B5EF4-FFF2-40B4-BE49-F238E27FC236}">
                  <a16:creationId xmlns:a16="http://schemas.microsoft.com/office/drawing/2014/main" id="{9E64E9F5-0D46-F4F9-6607-AABC149431E2}"/>
                </a:ext>
              </a:extLst>
            </p:cNvPr>
            <p:cNvSpPr/>
            <p:nvPr/>
          </p:nvSpPr>
          <p:spPr>
            <a:xfrm>
              <a:off x="461819" y="2625437"/>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Global Account</a:t>
              </a:r>
            </a:p>
            <a:p>
              <a:pPr algn="ctr"/>
              <a:r>
                <a:rPr lang="en-US" dirty="0"/>
                <a:t>(Representation of customer for billing purpose)</a:t>
              </a:r>
            </a:p>
          </p:txBody>
        </p:sp>
        <p:sp>
          <p:nvSpPr>
            <p:cNvPr id="6" name="Rectangle 5">
              <a:extLst>
                <a:ext uri="{FF2B5EF4-FFF2-40B4-BE49-F238E27FC236}">
                  <a16:creationId xmlns:a16="http://schemas.microsoft.com/office/drawing/2014/main" id="{13A5B7EA-51BF-7C2E-F8C0-42C7F2516230}"/>
                </a:ext>
              </a:extLst>
            </p:cNvPr>
            <p:cNvSpPr/>
            <p:nvPr/>
          </p:nvSpPr>
          <p:spPr>
            <a:xfrm>
              <a:off x="4216401" y="2625436"/>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Sub Account</a:t>
              </a:r>
            </a:p>
            <a:p>
              <a:pPr algn="ctr"/>
              <a:r>
                <a:rPr lang="en-US" dirty="0"/>
                <a:t>(per region)</a:t>
              </a:r>
            </a:p>
            <a:p>
              <a:pPr algn="ctr"/>
              <a:r>
                <a:rPr lang="en-US" dirty="0"/>
                <a:t>Specialized service offerings</a:t>
              </a:r>
            </a:p>
            <a:p>
              <a:pPr algn="ctr"/>
              <a:r>
                <a:rPr lang="en-US" dirty="0"/>
                <a:t>Represents LoB</a:t>
              </a:r>
            </a:p>
          </p:txBody>
        </p:sp>
        <p:cxnSp>
          <p:nvCxnSpPr>
            <p:cNvPr id="7" name="Connector: Elbow 6">
              <a:extLst>
                <a:ext uri="{FF2B5EF4-FFF2-40B4-BE49-F238E27FC236}">
                  <a16:creationId xmlns:a16="http://schemas.microsoft.com/office/drawing/2014/main" id="{6782A5B0-071D-3C58-7285-88FF967A5A95}"/>
                </a:ext>
              </a:extLst>
            </p:cNvPr>
            <p:cNvCxnSpPr>
              <a:stCxn id="5" idx="3"/>
              <a:endCxn id="6" idx="1"/>
            </p:cNvCxnSpPr>
            <p:nvPr/>
          </p:nvCxnSpPr>
          <p:spPr>
            <a:xfrm flipV="1">
              <a:off x="2946401" y="3429000"/>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BA2AABA-A114-D6CB-142B-65224F2C90E7}"/>
                </a:ext>
              </a:extLst>
            </p:cNvPr>
            <p:cNvSpPr/>
            <p:nvPr/>
          </p:nvSpPr>
          <p:spPr>
            <a:xfrm>
              <a:off x="7970983" y="3156526"/>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a:t>
              </a:r>
            </a:p>
          </p:txBody>
        </p:sp>
        <p:cxnSp>
          <p:nvCxnSpPr>
            <p:cNvPr id="9" name="Connector: Elbow 8">
              <a:extLst>
                <a:ext uri="{FF2B5EF4-FFF2-40B4-BE49-F238E27FC236}">
                  <a16:creationId xmlns:a16="http://schemas.microsoft.com/office/drawing/2014/main" id="{5273D28C-B850-F956-ABCA-03F5A623F81D}"/>
                </a:ext>
              </a:extLst>
            </p:cNvPr>
            <p:cNvCxnSpPr>
              <a:stCxn id="6" idx="3"/>
              <a:endCxn id="8" idx="1"/>
            </p:cNvCxnSpPr>
            <p:nvPr/>
          </p:nvCxnSpPr>
          <p:spPr>
            <a:xfrm flipV="1">
              <a:off x="6700983" y="3428999"/>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F02085B-7832-0136-9714-DE525C222DDC}"/>
                </a:ext>
              </a:extLst>
            </p:cNvPr>
            <p:cNvSpPr txBox="1"/>
            <p:nvPr/>
          </p:nvSpPr>
          <p:spPr>
            <a:xfrm>
              <a:off x="2946401" y="3113762"/>
              <a:ext cx="1547046" cy="31523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1" name="TextBox 10">
              <a:extLst>
                <a:ext uri="{FF2B5EF4-FFF2-40B4-BE49-F238E27FC236}">
                  <a16:creationId xmlns:a16="http://schemas.microsoft.com/office/drawing/2014/main" id="{85262B23-4F50-A808-303A-D1D3B9BF1FC8}"/>
                </a:ext>
              </a:extLst>
            </p:cNvPr>
            <p:cNvSpPr txBox="1"/>
            <p:nvPr/>
          </p:nvSpPr>
          <p:spPr>
            <a:xfrm>
              <a:off x="6733869" y="3109994"/>
              <a:ext cx="1354172" cy="3152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2" name="Rectangle 11">
              <a:extLst>
                <a:ext uri="{FF2B5EF4-FFF2-40B4-BE49-F238E27FC236}">
                  <a16:creationId xmlns:a16="http://schemas.microsoft.com/office/drawing/2014/main" id="{692E10ED-CFBC-859A-EFBC-D35EF3DA15B0}"/>
                </a:ext>
              </a:extLst>
            </p:cNvPr>
            <p:cNvSpPr/>
            <p:nvPr/>
          </p:nvSpPr>
          <p:spPr>
            <a:xfrm>
              <a:off x="9499599" y="4590471"/>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Apps</a:t>
              </a:r>
            </a:p>
          </p:txBody>
        </p:sp>
        <p:cxnSp>
          <p:nvCxnSpPr>
            <p:cNvPr id="13" name="Connector: Elbow 12">
              <a:extLst>
                <a:ext uri="{FF2B5EF4-FFF2-40B4-BE49-F238E27FC236}">
                  <a16:creationId xmlns:a16="http://schemas.microsoft.com/office/drawing/2014/main" id="{2D52D8BA-98CE-A2C2-A448-185FEFC01F49}"/>
                </a:ext>
              </a:extLst>
            </p:cNvPr>
            <p:cNvCxnSpPr>
              <a:stCxn id="8" idx="2"/>
              <a:endCxn id="12" idx="0"/>
            </p:cNvCxnSpPr>
            <p:nvPr/>
          </p:nvCxnSpPr>
          <p:spPr>
            <a:xfrm rot="16200000" flipH="1">
              <a:off x="9482282" y="3381663"/>
              <a:ext cx="889000" cy="152861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122872B-0175-C651-ECBB-83DC15947B0E}"/>
                </a:ext>
              </a:extLst>
            </p:cNvPr>
            <p:cNvSpPr txBox="1"/>
            <p:nvPr/>
          </p:nvSpPr>
          <p:spPr>
            <a:xfrm>
              <a:off x="9162473" y="3708756"/>
              <a:ext cx="2262909"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a:p>
              <a:endParaRPr lang="en-US" b="1" dirty="0"/>
            </a:p>
            <a:p>
              <a:r>
                <a:rPr lang="en-US" b="1" dirty="0"/>
                <a:t>	     *</a:t>
              </a:r>
            </a:p>
          </p:txBody>
        </p:sp>
        <p:sp>
          <p:nvSpPr>
            <p:cNvPr id="15" name="Oval 14">
              <a:extLst>
                <a:ext uri="{FF2B5EF4-FFF2-40B4-BE49-F238E27FC236}">
                  <a16:creationId xmlns:a16="http://schemas.microsoft.com/office/drawing/2014/main" id="{70E60134-EA58-9017-9F29-A9CBBCA1A78B}"/>
                </a:ext>
              </a:extLst>
            </p:cNvPr>
            <p:cNvSpPr/>
            <p:nvPr/>
          </p:nvSpPr>
          <p:spPr>
            <a:xfrm>
              <a:off x="4110642" y="1891887"/>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Backing Services</a:t>
              </a:r>
            </a:p>
          </p:txBody>
        </p:sp>
        <p:sp>
          <p:nvSpPr>
            <p:cNvPr id="16" name="Oval 15">
              <a:extLst>
                <a:ext uri="{FF2B5EF4-FFF2-40B4-BE49-F238E27FC236}">
                  <a16:creationId xmlns:a16="http://schemas.microsoft.com/office/drawing/2014/main" id="{124D6641-EEE0-9F81-748B-5BA496AC4731}"/>
                </a:ext>
              </a:extLst>
            </p:cNvPr>
            <p:cNvSpPr/>
            <p:nvPr/>
          </p:nvSpPr>
          <p:spPr>
            <a:xfrm>
              <a:off x="7876310" y="2526338"/>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 quotas</a:t>
              </a:r>
            </a:p>
          </p:txBody>
        </p:sp>
      </p:grpSp>
    </p:spTree>
    <p:extLst>
      <p:ext uri="{BB962C8B-B14F-4D97-AF65-F5344CB8AC3E}">
        <p14:creationId xmlns:p14="http://schemas.microsoft.com/office/powerpoint/2010/main" val="3793693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599" dirty="0">
                <a:solidFill>
                  <a:prstClr val="black"/>
                </a:solidFill>
                <a:latin typeface="Cooper Black" panose="0208090404030B020404" pitchFamily="18" charset="0"/>
              </a:rPr>
              <a:t>Cloud Connector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369236"/>
          </a:xfrm>
          <a:prstGeom prst="rect">
            <a:avLst/>
          </a:prstGeom>
          <a:noFill/>
        </p:spPr>
        <p:txBody>
          <a:bodyPr wrap="square" rtlCol="0">
            <a:spAutoFit/>
          </a:bodyPr>
          <a:lstStyle/>
          <a:p>
            <a:pPr defTabSz="914126"/>
            <a:r>
              <a:rPr lang="en-US" sz="1799" b="1" dirty="0">
                <a:solidFill>
                  <a:prstClr val="black"/>
                </a:solidFill>
                <a:latin typeface="Calibri" panose="020F0502020204030204" pitchFamily="34" charset="0"/>
                <a:cs typeface="Calibri" panose="020F0502020204030204" pitchFamily="34" charset="0"/>
              </a:rPr>
              <a:t>Step 1: </a:t>
            </a:r>
            <a:r>
              <a:rPr lang="en-US" sz="1799" dirty="0">
                <a:solidFill>
                  <a:prstClr val="black"/>
                </a:solidFill>
                <a:latin typeface="Calibri" panose="020F0502020204030204" pitchFamily="34" charset="0"/>
                <a:cs typeface="Calibri" panose="020F0502020204030204" pitchFamily="34" charset="0"/>
              </a:rPr>
              <a:t>Download SAP JVM and Extract it in the C:\Program Files\Java</a:t>
            </a:r>
            <a:endParaRPr lang="en-IN" sz="1799" b="1" dirty="0">
              <a:solidFill>
                <a:prstClr val="black"/>
              </a:solidFill>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440086AB-90E7-4B9D-B483-F53AD9342434}"/>
              </a:ext>
            </a:extLst>
          </p:cNvPr>
          <p:cNvPicPr>
            <a:picLocks noChangeAspect="1"/>
          </p:cNvPicPr>
          <p:nvPr/>
        </p:nvPicPr>
        <p:blipFill>
          <a:blip r:embed="rId3"/>
          <a:stretch>
            <a:fillRect/>
          </a:stretch>
        </p:blipFill>
        <p:spPr>
          <a:xfrm>
            <a:off x="542179" y="1718408"/>
            <a:ext cx="5020128" cy="3721286"/>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22D56B5D-6650-42FB-BA6A-73F688023C82}"/>
              </a:ext>
            </a:extLst>
          </p:cNvPr>
          <p:cNvPicPr>
            <a:picLocks noChangeAspect="1"/>
          </p:cNvPicPr>
          <p:nvPr/>
        </p:nvPicPr>
        <p:blipFill>
          <a:blip r:embed="rId4"/>
          <a:stretch>
            <a:fillRect/>
          </a:stretch>
        </p:blipFill>
        <p:spPr>
          <a:xfrm>
            <a:off x="7362928" y="1980512"/>
            <a:ext cx="4007539" cy="3337570"/>
          </a:xfrm>
          <a:prstGeom prst="rect">
            <a:avLst/>
          </a:prstGeom>
        </p:spPr>
        <p:style>
          <a:lnRef idx="2">
            <a:schemeClr val="dk1"/>
          </a:lnRef>
          <a:fillRef idx="1">
            <a:schemeClr val="lt1"/>
          </a:fillRef>
          <a:effectRef idx="0">
            <a:schemeClr val="dk1"/>
          </a:effectRef>
          <a:fontRef idx="minor">
            <a:schemeClr val="dk1"/>
          </a:fontRef>
        </p:style>
      </p:pic>
      <p:sp>
        <p:nvSpPr>
          <p:cNvPr id="9" name="Arrow: Right 8">
            <a:extLst>
              <a:ext uri="{FF2B5EF4-FFF2-40B4-BE49-F238E27FC236}">
                <a16:creationId xmlns:a16="http://schemas.microsoft.com/office/drawing/2014/main" id="{D2317EBD-30DC-4D49-BD24-BD23B217E780}"/>
              </a:ext>
            </a:extLst>
          </p:cNvPr>
          <p:cNvSpPr/>
          <p:nvPr/>
        </p:nvSpPr>
        <p:spPr>
          <a:xfrm>
            <a:off x="5899346" y="3387282"/>
            <a:ext cx="1375862" cy="524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white"/>
              </a:solidFill>
              <a:latin typeface="Calibri" panose="020F0502020204030204"/>
            </a:endParaRPr>
          </a:p>
        </p:txBody>
      </p:sp>
    </p:spTree>
    <p:extLst>
      <p:ext uri="{BB962C8B-B14F-4D97-AF65-F5344CB8AC3E}">
        <p14:creationId xmlns:p14="http://schemas.microsoft.com/office/powerpoint/2010/main" val="4199525410"/>
      </p:ext>
    </p:extLst>
  </p:cSld>
  <p:clrMapOvr>
    <a:masterClrMapping/>
  </p:clrMapOvr>
</p:sld>
</file>

<file path=ppt/theme/theme1.xml><?xml version="1.0" encoding="utf-8"?>
<a:theme xmlns:a="http://schemas.openxmlformats.org/drawingml/2006/main" name="Office Theme">
  <a:themeElements>
    <a:clrScheme name="Custom 412">
      <a:dk1>
        <a:sysClr val="windowText" lastClr="000000"/>
      </a:dk1>
      <a:lt1>
        <a:sysClr val="window" lastClr="FFFFFF"/>
      </a:lt1>
      <a:dk2>
        <a:srgbClr val="153153"/>
      </a:dk2>
      <a:lt2>
        <a:srgbClr val="EEECE1"/>
      </a:lt2>
      <a:accent1>
        <a:srgbClr val="4AADC5"/>
      </a:accent1>
      <a:accent2>
        <a:srgbClr val="D1D1D5"/>
      </a:accent2>
      <a:accent3>
        <a:srgbClr val="CFEAF1"/>
      </a:accent3>
      <a:accent4>
        <a:srgbClr val="7DBCD9"/>
      </a:accent4>
      <a:accent5>
        <a:srgbClr val="6496D2"/>
      </a:accent5>
      <a:accent6>
        <a:srgbClr val="A5A5A5"/>
      </a:accent6>
      <a:hlink>
        <a:srgbClr val="0000FF"/>
      </a:hlink>
      <a:folHlink>
        <a:srgbClr val="800080"/>
      </a:folHlink>
    </a:clrScheme>
    <a:fontScheme name="slidemodel">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16604</TotalTime>
  <Words>1898</Words>
  <Application>Microsoft Office PowerPoint</Application>
  <PresentationFormat>Custom</PresentationFormat>
  <Paragraphs>211</Paragraphs>
  <Slides>31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Cooper Black</vt:lpstr>
      <vt:lpstr>Open Sans</vt:lpstr>
      <vt:lpstr>Segoe UI</vt:lpstr>
      <vt:lpstr>Segoe UI Black</vt:lpstr>
      <vt:lpstr>Segoe UI Light</vt:lpstr>
      <vt:lpstr>Office Theme</vt:lpstr>
      <vt:lpstr>SAP Datasphere Training – Day 4</vt:lpstr>
      <vt:lpstr>Agenda</vt:lpstr>
      <vt:lpstr>Data Provisioning Agent</vt:lpstr>
      <vt:lpstr>What is Cloud Connector?</vt:lpstr>
      <vt:lpstr>PowerPoint Presentation</vt:lpstr>
      <vt:lpstr>What is SAP BTP?</vt:lpstr>
      <vt:lpstr>Setup your FREE BTP Account</vt:lpstr>
      <vt:lpstr>Customer View of BTP Account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SAP HANA Cloud?</vt:lpstr>
      <vt:lpstr>Database / Datawarehouse / Data lake</vt:lpstr>
      <vt:lpstr>HANA Cloud v/s On-premise</vt:lpstr>
      <vt:lpstr>What is Schema in HANA</vt:lpstr>
      <vt:lpstr>HDI Container</vt:lpstr>
      <vt:lpstr>Create HANA Cloud Instance</vt:lpstr>
      <vt:lpstr>Connect to your HANA Cloud DB</vt:lpstr>
      <vt:lpstr>Connect to HANA Cloud from Datasphere</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PowerPoint Template</dc:title>
  <dc:creator>Julian</dc:creator>
  <cp:lastModifiedBy>Anubhav Oberoy</cp:lastModifiedBy>
  <cp:revision>374</cp:revision>
  <dcterms:created xsi:type="dcterms:W3CDTF">2013-09-12T13:05:01Z</dcterms:created>
  <dcterms:modified xsi:type="dcterms:W3CDTF">2024-07-17T14:59:05Z</dcterms:modified>
</cp:coreProperties>
</file>